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AD347D-5ACD-4C99-B74B-A9C85AD731AF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61474"/>
            <a:ext cx="7581900" cy="5610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4872789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5318" y="2286000"/>
            <a:ext cx="4827558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686861" cy="82296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67788"/>
            <a:ext cx="4872789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042" y="2179636"/>
            <a:ext cx="4633726" cy="82296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5318" y="2967788"/>
            <a:ext cx="483045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1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1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7"/>
            <a:ext cx="3200400" cy="146304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9905999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AAD347D-5ACD-4C99-B74B-A9C85AD731AF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3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00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0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00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Planet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Saving the world for future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Preserving Planet Earth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We live on a mighty sphere of rock and water, sturdy enough to withstand intense battering by space debris over many millennia.</a:t>
            </a:r>
          </a:p>
          <a:p>
            <a:r>
              <a:rPr lang="en-US" smtClean="0"/>
              <a:t>But our Earth may not be sturdy enough to withstand the damage we are causing with our reliance on fossil fuels. It is time to take a long, hard look at what we can do in this country to save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Gathering Storm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Recent events have endangered wildlife in our oceans and threatened habitats on 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</a:majorFont>
      <a:minorFont>
        <a:latin typeface="Tw Cen MT" panose="020B0602020104020603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AA41473-79F5-4183-86A0-C39519EEB8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</TotalTime>
  <Words>97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Tw Cen MT</vt:lpstr>
      <vt:lpstr>Tw Cen MT Condensed</vt:lpstr>
      <vt:lpstr>Wingdings</vt:lpstr>
      <vt:lpstr>Integral</vt:lpstr>
      <vt:lpstr>Planet Earth</vt:lpstr>
      <vt:lpstr>Preserving Planet Earth</vt:lpstr>
      <vt:lpstr>The Gathering Storm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Earth</dc:title>
  <dc:creator>Student Name</dc:creator>
  <cp:lastModifiedBy>Student Name</cp:lastModifiedBy>
  <cp:revision>7</cp:revision>
  <dcterms:created xsi:type="dcterms:W3CDTF">2012-10-12T12:48:41Z</dcterms:created>
  <dcterms:modified xsi:type="dcterms:W3CDTF">2012-10-16T16:47:55Z</dcterms:modified>
</cp:coreProperties>
</file>