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9" r:id="rId2"/>
    <p:sldId id="258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0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1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18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3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0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02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7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7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9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6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96F8C0-A5D5-4A58-8A16-CF588188B0D2}" type="datetimeFigureOut">
              <a:rPr lang="en-US" smtClean="0"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Wynnedale Medical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Laser Eye Surgery Unit</a:t>
            </a:r>
          </a:p>
          <a:p>
            <a:r>
              <a:rPr lang="en-US" smtClean="0"/>
              <a:t>Find out if Laser Surgery is right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Eye Surgery Unit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Opens March 22</a:t>
            </a:r>
          </a:p>
          <a:p>
            <a:r>
              <a:rPr lang="en-US" smtClean="0"/>
              <a:t>Headed by Dr. </a:t>
            </a:r>
            <a:r>
              <a:rPr lang="en-US" dirty="0" smtClean="0"/>
              <a:t>Martin Talbot from the Eastern Eye Surgery Clinic</a:t>
            </a:r>
          </a:p>
          <a:p>
            <a:r>
              <a:rPr lang="en-US" dirty="0" smtClean="0"/>
              <a:t>State-of-the-art facilities and staff</a:t>
            </a:r>
          </a:p>
          <a:p>
            <a:pPr lvl="1"/>
            <a:r>
              <a:rPr lang="en-US" dirty="0" smtClean="0"/>
              <a:t>Awarded Best Eye Care Facility in 2013</a:t>
            </a:r>
          </a:p>
          <a:p>
            <a:pPr lvl="1"/>
            <a:r>
              <a:rPr lang="en-US" dirty="0" smtClean="0"/>
              <a:t>Surgeons recognized as one of the most experienced teams in the country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54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First Look at Laser Surgery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Safe, fast, and reliable </a:t>
            </a:r>
          </a:p>
          <a:p>
            <a:r>
              <a:rPr lang="en-US" smtClean="0"/>
              <a:t>Covered by most insurance carriers</a:t>
            </a:r>
          </a:p>
          <a:p>
            <a:r>
              <a:rPr lang="en-US" smtClean="0"/>
              <a:t>The key to clear 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Relative lack of pain</a:t>
            </a:r>
          </a:p>
          <a:p>
            <a:r>
              <a:rPr lang="en-US" smtClean="0"/>
              <a:t>Almost immediate results (within 24 hours)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Laser Surgery for You?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Virtually painless</a:t>
            </a:r>
          </a:p>
          <a:p>
            <a:r>
              <a:rPr lang="en-US" smtClean="0"/>
              <a:t>Fast procedure</a:t>
            </a:r>
          </a:p>
          <a:p>
            <a:r>
              <a:rPr lang="en-US" smtClean="0"/>
              <a:t>Immediate improvement</a:t>
            </a:r>
          </a:p>
          <a:p>
            <a:r>
              <a:rPr lang="en-US" smtClean="0"/>
              <a:t>Covered by most insurance plans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Not everybody is a candidate</a:t>
            </a:r>
          </a:p>
          <a:p>
            <a:r>
              <a:rPr lang="en-US" smtClean="0"/>
              <a:t>Cost</a:t>
            </a:r>
          </a:p>
          <a:p>
            <a:r>
              <a:rPr lang="en-US" smtClean="0"/>
              <a:t>Some risk of corneal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Eye Surgery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LASIK is the most common refractive surgery</a:t>
            </a:r>
          </a:p>
          <a:p>
            <a:pPr lvl="1"/>
            <a:r>
              <a:rPr lang="en-US" smtClean="0"/>
              <a:t>LASIK corrects near-sightedness and astigmatism</a:t>
            </a:r>
          </a:p>
          <a:p>
            <a:pPr lvl="1"/>
            <a:r>
              <a:rPr lang="en-US" smtClean="0"/>
              <a:t>Uncorrected vision may be 20/40 or better after surgery</a:t>
            </a:r>
          </a:p>
          <a:p>
            <a:r>
              <a:rPr lang="en-US" smtClean="0"/>
              <a:t>Other options include PRK and LASEK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153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Wynnedale Medical Center</vt:lpstr>
      <vt:lpstr>Laser Eye Surgery Unit</vt:lpstr>
      <vt:lpstr>A First Look at Laser Surgery</vt:lpstr>
      <vt:lpstr>Is Laser Surgery for You?</vt:lpstr>
      <vt:lpstr>Laser Eye Surgery Facts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Wynnedale Medical Center</dc:title>
  <dc:creator>Student Name</dc:creator>
  <cp:lastModifiedBy>Student Name</cp:lastModifiedBy>
  <cp:revision>12</cp:revision>
  <dcterms:created xsi:type="dcterms:W3CDTF">2012-10-10T22:30:14Z</dcterms:created>
  <dcterms:modified xsi:type="dcterms:W3CDTF">2012-12-17T16:03:57Z</dcterms:modified>
</cp:coreProperties>
</file>