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9" r:id="rId2"/>
    <p:sldId id="258" r:id="rId3"/>
    <p:sldId id="257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390" y="685800"/>
            <a:ext cx="8003084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390" y="3843868"/>
            <a:ext cx="6402467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30155" y="8467"/>
            <a:ext cx="3810992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9762" y="91546"/>
            <a:ext cx="6082239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7710" y="228600"/>
            <a:ext cx="495429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7748" y="32279"/>
            <a:ext cx="4854253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7470" y="609602"/>
            <a:ext cx="4344530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15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640" y="3843867"/>
            <a:ext cx="8306373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idx="13"/>
          </p:nvPr>
        </p:nvSpPr>
        <p:spPr>
          <a:xfrm>
            <a:off x="685979" y="533400"/>
            <a:ext cx="1082163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363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1006102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90" y="4114800"/>
            <a:ext cx="853821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219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09" y="685800"/>
            <a:ext cx="9146383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91" y="4301068"/>
            <a:ext cx="8536623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589" y="3429000"/>
            <a:ext cx="8536623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950" y="812222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88091" y="276860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23708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0" y="3429000"/>
            <a:ext cx="8536623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89" y="5132981"/>
            <a:ext cx="853821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93235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0" y="685800"/>
            <a:ext cx="9146382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90" y="4978400"/>
            <a:ext cx="8536624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391" y="3928534"/>
            <a:ext cx="8536624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950" y="812222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8091" y="2768601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2674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1" y="685800"/>
            <a:ext cx="1006102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90" y="4766733"/>
            <a:ext cx="8536624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390" y="3928534"/>
            <a:ext cx="853662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0755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5314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7474" y="685800"/>
            <a:ext cx="2057936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979" y="685800"/>
            <a:ext cx="7825238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71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48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390" y="2006600"/>
            <a:ext cx="8536624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91" y="4495800"/>
            <a:ext cx="8536623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53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390" y="685801"/>
            <a:ext cx="4938941" cy="36152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9647" y="685801"/>
            <a:ext cx="4935764" cy="36152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034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334" y="685800"/>
            <a:ext cx="465099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390" y="1270529"/>
            <a:ext cx="4938941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80650" y="685800"/>
            <a:ext cx="4666349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8058" y="1262062"/>
            <a:ext cx="4930472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47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48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8514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6857" y="685800"/>
            <a:ext cx="365855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391" y="685800"/>
            <a:ext cx="5945149" cy="53086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6857" y="2209800"/>
            <a:ext cx="3658553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689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042" y="1447800"/>
            <a:ext cx="6021368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4042" y="2777067"/>
            <a:ext cx="6022956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"/>
          </p:nvPr>
        </p:nvSpPr>
        <p:spPr>
          <a:xfrm>
            <a:off x="989269" y="914400"/>
            <a:ext cx="3281829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8949" y="2963333"/>
            <a:ext cx="913052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9368" y="3190344"/>
            <a:ext cx="2982634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4973" y="3285068"/>
            <a:ext cx="1897028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5823" y="3131080"/>
            <a:ext cx="1746177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21671" y="3683002"/>
            <a:ext cx="1270332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498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390" y="4487333"/>
            <a:ext cx="8536623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390" y="685801"/>
            <a:ext cx="8536623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992" y="6172201"/>
            <a:ext cx="160061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D96F8C0-A5D5-4A58-8A16-CF588188B0D2}" type="datetimeFigureOut">
              <a:rPr lang="en-US" smtClean="0"/>
              <a:t>10/11/2012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390" y="6172201"/>
            <a:ext cx="7545765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5900" y="5578476"/>
            <a:ext cx="1142543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EE8D238-61F8-4643-A212-3C0F50850A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5571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Wynnedale Medical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Laser Eye Surgery Unit</a:t>
            </a:r>
          </a:p>
          <a:p>
            <a:r>
              <a:rPr lang="en-US" dirty="0" smtClean="0"/>
              <a:t>Find out if Laser Surgery is right for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77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Laser Eye Surgery Unit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4390" y="685801"/>
            <a:ext cx="8536623" cy="3615267"/>
          </a:xfrm>
        </p:spPr>
        <p:txBody>
          <a:bodyPr/>
          <a:lstStyle/>
          <a:p>
            <a:r>
              <a:rPr lang="en-US" dirty="0" smtClean="0"/>
              <a:t>Opens March 22</a:t>
            </a:r>
          </a:p>
          <a:p>
            <a:r>
              <a:rPr lang="en-US" dirty="0" smtClean="0"/>
              <a:t>Headed by Dr. Martin Talbot from the Eastern Eye Surgery Clinic</a:t>
            </a:r>
          </a:p>
          <a:p>
            <a:r>
              <a:rPr lang="en-US" dirty="0" smtClean="0"/>
              <a:t>State-of-the-art facilities and staff</a:t>
            </a:r>
            <a:endParaRPr lang="en-US" dirty="0" smtClean="0"/>
          </a:p>
          <a:p>
            <a:r>
              <a:rPr lang="en-US" dirty="0" smtClean="0"/>
              <a:t>Awarded Best Eye Care Facility in 2013</a:t>
            </a:r>
          </a:p>
          <a:p>
            <a:r>
              <a:rPr lang="en-US" dirty="0" smtClean="0"/>
              <a:t>Surgeons recognized as one of the most experienced teams in the country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5498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Laser Surgery for You?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Virtually painless</a:t>
            </a:r>
          </a:p>
          <a:p>
            <a:r>
              <a:rPr lang="en-US" dirty="0" smtClean="0"/>
              <a:t>Fast procedure</a:t>
            </a:r>
          </a:p>
          <a:p>
            <a:r>
              <a:rPr lang="en-US" dirty="0" smtClean="0"/>
              <a:t>Immediate improvement</a:t>
            </a:r>
          </a:p>
          <a:p>
            <a:r>
              <a:rPr lang="en-US" dirty="0" smtClean="0"/>
              <a:t>Covered by most insurance plans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Not everybody is a candidate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Some risk of corneal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4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Laser Eye Surgery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LASIK is the most common refractive surgery</a:t>
            </a:r>
          </a:p>
          <a:p>
            <a:pPr lvl="1"/>
            <a:r>
              <a:rPr lang="en-US" dirty="0" smtClean="0"/>
              <a:t>LASIK corrects near-sightedness and astigmatism</a:t>
            </a:r>
          </a:p>
          <a:p>
            <a:pPr lvl="1"/>
            <a:r>
              <a:rPr lang="en-US" dirty="0" smtClean="0"/>
              <a:t>Uncorrected vision may be 20/40 or better after </a:t>
            </a:r>
            <a:r>
              <a:rPr lang="en-US" dirty="0" smtClean="0"/>
              <a:t>surgery</a:t>
            </a:r>
          </a:p>
          <a:p>
            <a:r>
              <a:rPr lang="en-US" dirty="0" smtClean="0"/>
              <a:t>Other options include PRK and LASEK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3752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 HD-RCD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 HD-RCD">
      <a:majorFont>
        <a:latin typeface="Century Gothic" panose="020B0502020202020204"/>
        <a:ea typeface=""/>
        <a:cs typeface=""/>
      </a:majorFont>
      <a:minorFont>
        <a:latin typeface="Century Gothic" panose="020B0502020202020204"/>
        <a:ea typeface=""/>
        <a:cs typeface=""/>
      </a:minorFont>
    </a:fontScheme>
    <a:fmtScheme name="Slice HD-RCD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5B455038-2D40-4EDC-987D-D1713396ED9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64</TotalTime>
  <Words>119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Lucida Grande</vt:lpstr>
      <vt:lpstr>Trebuchet MS</vt:lpstr>
      <vt:lpstr>Slice</vt:lpstr>
      <vt:lpstr>Wynnedale Medical Center</vt:lpstr>
      <vt:lpstr>Laser Eye Surgery Unit</vt:lpstr>
      <vt:lpstr>Is Laser Surgery for You?</vt:lpstr>
      <vt:lpstr>Laser Eye Surgery Facts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Wynnedale Medical Center</dc:title>
  <dc:creator>Student Name</dc:creator>
  <cp:lastModifiedBy>Student Name</cp:lastModifiedBy>
  <cp:revision>7</cp:revision>
  <dcterms:created xsi:type="dcterms:W3CDTF">2012-10-10T22:30:14Z</dcterms:created>
  <dcterms:modified xsi:type="dcterms:W3CDTF">2012-10-11T12:09:20Z</dcterms:modified>
</cp:coreProperties>
</file>