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28F-AB96-484D-8594-2C85BD37C2D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731-FDC8-4FA1-AE71-C5B939110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62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28F-AB96-484D-8594-2C85BD37C2D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731-FDC8-4FA1-AE71-C5B939110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79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28F-AB96-484D-8594-2C85BD37C2D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731-FDC8-4FA1-AE71-C5B939110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57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28F-AB96-484D-8594-2C85BD37C2D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731-FDC8-4FA1-AE71-C5B939110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54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28F-AB96-484D-8594-2C85BD37C2D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731-FDC8-4FA1-AE71-C5B939110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98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28F-AB96-484D-8594-2C85BD37C2D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731-FDC8-4FA1-AE71-C5B939110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443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28F-AB96-484D-8594-2C85BD37C2D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731-FDC8-4FA1-AE71-C5B939110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66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28F-AB96-484D-8594-2C85BD37C2D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731-FDC8-4FA1-AE71-C5B939110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925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28F-AB96-484D-8594-2C85BD37C2D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731-FDC8-4FA1-AE71-C5B939110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1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28F-AB96-484D-8594-2C85BD37C2D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731-FDC8-4FA1-AE71-C5B939110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7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8828F-AB96-484D-8594-2C85BD37C2D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90731-FDC8-4FA1-AE71-C5B939110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8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8828F-AB96-484D-8594-2C85BD37C2DF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90731-FDC8-4FA1-AE71-C5B939110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6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Wynnedale </a:t>
            </a:r>
            <a:r>
              <a:rPr lang="en-US" dirty="0" err="1" smtClean="0"/>
              <a:t>Medcal</a:t>
            </a:r>
            <a:r>
              <a:rPr lang="en-US" dirty="0" smtClean="0"/>
              <a:t> Center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Laser Eye </a:t>
            </a:r>
            <a:r>
              <a:rPr lang="en-US" dirty="0" err="1" smtClean="0"/>
              <a:t>Surgury</a:t>
            </a:r>
            <a:r>
              <a:rPr lang="en-US" dirty="0" smtClean="0"/>
              <a:t>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48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Wynnedale Medcal Center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 Name</dc:creator>
  <cp:lastModifiedBy>Student Name</cp:lastModifiedBy>
  <cp:revision>2</cp:revision>
  <dcterms:created xsi:type="dcterms:W3CDTF">2012-10-10T17:01:38Z</dcterms:created>
  <dcterms:modified xsi:type="dcterms:W3CDTF">2012-10-10T17:04:29Z</dcterms:modified>
</cp:coreProperties>
</file>