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4"/>
  </p:notesMasterIdLst>
  <p:sldIdLst>
    <p:sldId id="256" r:id="rId3"/>
    <p:sldId id="268" r:id="rId4"/>
    <p:sldId id="257" r:id="rId5"/>
    <p:sldId id="258" r:id="rId6"/>
    <p:sldId id="259" r:id="rId7"/>
    <p:sldId id="260" r:id="rId8"/>
    <p:sldId id="266" r:id="rId9"/>
    <p:sldId id="267" r:id="rId10"/>
    <p:sldId id="263" r:id="rId11"/>
    <p:sldId id="264" r:id="rId12"/>
    <p:sldId id="265" r:id="rId13"/>
  </p:sldIdLst>
  <p:sldSz cx="9144000" cy="6858000" type="screen4x3"/>
  <p:notesSz cx="6858000" cy="9144000"/>
  <p:custDataLst>
    <p:tags r:id="rId15"/>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B97"/>
    <a:srgbClr val="EFF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6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CB0D4F-9008-4113-AE7C-389F3CA866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6A32C0-A2DF-4143-A0CA-22D70BA34F1D}">
      <dgm:prSet phldrT="[Text]" custT="1"/>
      <dgm:spPr>
        <a:solidFill>
          <a:srgbClr val="F4FB97"/>
        </a:solidFill>
      </dgm:spPr>
      <dgm:t>
        <a:bodyPr/>
        <a:lstStyle/>
        <a:p>
          <a:r>
            <a:rPr lang="en-US" sz="2000" dirty="0" smtClean="0">
              <a:solidFill>
                <a:schemeClr val="accent5">
                  <a:lumMod val="10000"/>
                </a:schemeClr>
              </a:solidFill>
              <a:latin typeface="Calibri"/>
              <a:cs typeface="Calibri"/>
            </a:rPr>
            <a:t>Parent and minor agree that the parent will cease support.</a:t>
          </a:r>
          <a:endParaRPr lang="en-US" sz="2000" dirty="0">
            <a:solidFill>
              <a:schemeClr val="accent5">
                <a:lumMod val="10000"/>
              </a:schemeClr>
            </a:solidFill>
            <a:latin typeface="Calibri"/>
            <a:cs typeface="Calibri"/>
          </a:endParaRPr>
        </a:p>
      </dgm:t>
    </dgm:pt>
    <dgm:pt modelId="{B972E792-FD2D-4E1C-9ABC-2888D52539F6}" type="parTrans" cxnId="{7E649AB7-12C1-411F-8D34-1FEA65BB8E24}">
      <dgm:prSet/>
      <dgm:spPr/>
      <dgm:t>
        <a:bodyPr/>
        <a:lstStyle/>
        <a:p>
          <a:endParaRPr lang="en-US"/>
        </a:p>
      </dgm:t>
    </dgm:pt>
    <dgm:pt modelId="{BF972CCC-419C-45C7-ABF9-520C69D45E1D}" type="sibTrans" cxnId="{7E649AB7-12C1-411F-8D34-1FEA65BB8E24}">
      <dgm:prSet/>
      <dgm:spPr/>
      <dgm:t>
        <a:bodyPr/>
        <a:lstStyle/>
        <a:p>
          <a:endParaRPr lang="en-US"/>
        </a:p>
      </dgm:t>
    </dgm:pt>
    <dgm:pt modelId="{ECB6DBE0-8439-47CD-8196-3B3F454C796D}">
      <dgm:prSet phldrT="[Text]" custT="1"/>
      <dgm:spPr/>
      <dgm:t>
        <a:bodyPr/>
        <a:lstStyle/>
        <a:p>
          <a:r>
            <a:rPr lang="en-US" sz="2000" dirty="0" smtClean="0">
              <a:latin typeface="Calibri"/>
              <a:cs typeface="Calibri"/>
            </a:rPr>
            <a:t>The minor marries</a:t>
          </a:r>
          <a:r>
            <a:rPr lang="en-US" sz="4400" dirty="0" smtClean="0">
              <a:latin typeface="Calibri"/>
              <a:cs typeface="Calibri"/>
            </a:rPr>
            <a:t>.</a:t>
          </a:r>
          <a:endParaRPr lang="en-US" sz="4400" dirty="0">
            <a:latin typeface="Calibri"/>
            <a:cs typeface="Calibri"/>
          </a:endParaRPr>
        </a:p>
      </dgm:t>
    </dgm:pt>
    <dgm:pt modelId="{CFE87D99-5F22-4CA8-881B-7A70109F4B5E}" type="parTrans" cxnId="{532C5F51-1213-47DC-8851-DC7E812165F3}">
      <dgm:prSet/>
      <dgm:spPr/>
      <dgm:t>
        <a:bodyPr/>
        <a:lstStyle/>
        <a:p>
          <a:endParaRPr lang="en-US"/>
        </a:p>
      </dgm:t>
    </dgm:pt>
    <dgm:pt modelId="{C48C1E86-3104-4F2E-820A-91C9A02F8090}" type="sibTrans" cxnId="{532C5F51-1213-47DC-8851-DC7E812165F3}">
      <dgm:prSet/>
      <dgm:spPr/>
      <dgm:t>
        <a:bodyPr/>
        <a:lstStyle/>
        <a:p>
          <a:endParaRPr lang="en-US"/>
        </a:p>
      </dgm:t>
    </dgm:pt>
    <dgm:pt modelId="{B7E39C0D-01F5-423A-83FC-AFBC8E78F52B}">
      <dgm:prSet phldrT="[Text]" custT="1"/>
      <dgm:spPr>
        <a:solidFill>
          <a:srgbClr val="F4FB97"/>
        </a:solidFill>
      </dgm:spPr>
      <dgm:t>
        <a:bodyPr/>
        <a:lstStyle/>
        <a:p>
          <a:r>
            <a:rPr lang="en-US" sz="2000" dirty="0" smtClean="0">
              <a:solidFill>
                <a:schemeClr val="accent5">
                  <a:lumMod val="10000"/>
                </a:schemeClr>
              </a:solidFill>
              <a:latin typeface="Calibri"/>
              <a:cs typeface="Calibri"/>
            </a:rPr>
            <a:t>The minor moves out of the family home.</a:t>
          </a:r>
          <a:endParaRPr lang="en-US" sz="2000" dirty="0">
            <a:solidFill>
              <a:schemeClr val="accent5">
                <a:lumMod val="10000"/>
              </a:schemeClr>
            </a:solidFill>
            <a:latin typeface="Calibri"/>
            <a:cs typeface="Calibri"/>
          </a:endParaRPr>
        </a:p>
      </dgm:t>
    </dgm:pt>
    <dgm:pt modelId="{C7BB16D1-D6B7-41A6-81DE-3E04EA7CB801}" type="parTrans" cxnId="{78865D9A-44D0-4008-B295-AA14605250E2}">
      <dgm:prSet/>
      <dgm:spPr/>
      <dgm:t>
        <a:bodyPr/>
        <a:lstStyle/>
        <a:p>
          <a:endParaRPr lang="en-US"/>
        </a:p>
      </dgm:t>
    </dgm:pt>
    <dgm:pt modelId="{B3549CBF-BCE4-4E8B-8BA5-FAFD3580DF23}" type="sibTrans" cxnId="{78865D9A-44D0-4008-B295-AA14605250E2}">
      <dgm:prSet/>
      <dgm:spPr/>
      <dgm:t>
        <a:bodyPr/>
        <a:lstStyle/>
        <a:p>
          <a:endParaRPr lang="en-US"/>
        </a:p>
      </dgm:t>
    </dgm:pt>
    <dgm:pt modelId="{B94615DE-2D4D-4536-9B0E-6B54A43374D4}">
      <dgm:prSet phldrT="[Text]" custT="1"/>
      <dgm:spPr/>
      <dgm:t>
        <a:bodyPr/>
        <a:lstStyle/>
        <a:p>
          <a:r>
            <a:rPr lang="en-US" sz="2000" dirty="0" smtClean="0">
              <a:latin typeface="Calibri"/>
              <a:cs typeface="Calibri"/>
            </a:rPr>
            <a:t>The minor becomes a member of the armed forces.</a:t>
          </a:r>
          <a:endParaRPr lang="en-US" sz="2000" dirty="0">
            <a:latin typeface="Calibri"/>
            <a:cs typeface="Calibri"/>
          </a:endParaRPr>
        </a:p>
      </dgm:t>
    </dgm:pt>
    <dgm:pt modelId="{0961B1E4-AF95-4F02-B186-945EECA06EC1}" type="parTrans" cxnId="{F7F95FFF-2F4A-42DF-A85C-F50BFDEFFE01}">
      <dgm:prSet/>
      <dgm:spPr/>
      <dgm:t>
        <a:bodyPr/>
        <a:lstStyle/>
        <a:p>
          <a:endParaRPr lang="en-US"/>
        </a:p>
      </dgm:t>
    </dgm:pt>
    <dgm:pt modelId="{DB2DFE9F-D4DA-4B3C-9A12-7BF739FF571F}" type="sibTrans" cxnId="{F7F95FFF-2F4A-42DF-A85C-F50BFDEFFE01}">
      <dgm:prSet/>
      <dgm:spPr/>
      <dgm:t>
        <a:bodyPr/>
        <a:lstStyle/>
        <a:p>
          <a:endParaRPr lang="en-US"/>
        </a:p>
      </dgm:t>
    </dgm:pt>
    <dgm:pt modelId="{CAB2C475-7789-478E-9689-8B6E7DD0EE10}">
      <dgm:prSet custT="1"/>
      <dgm:spPr>
        <a:solidFill>
          <a:srgbClr val="F4FB97"/>
        </a:solidFill>
      </dgm:spPr>
      <dgm:t>
        <a:bodyPr/>
        <a:lstStyle/>
        <a:p>
          <a:r>
            <a:rPr lang="en-US" sz="2000" dirty="0" smtClean="0">
              <a:solidFill>
                <a:schemeClr val="accent5">
                  <a:lumMod val="10000"/>
                </a:schemeClr>
              </a:solidFill>
              <a:latin typeface="Calibri"/>
              <a:cs typeface="Calibri"/>
            </a:rPr>
            <a:t>The minor gives birth.</a:t>
          </a:r>
          <a:endParaRPr lang="en-US" sz="2000" dirty="0">
            <a:solidFill>
              <a:schemeClr val="accent5">
                <a:lumMod val="10000"/>
              </a:schemeClr>
            </a:solidFill>
            <a:latin typeface="Calibri"/>
            <a:cs typeface="Calibri"/>
          </a:endParaRPr>
        </a:p>
      </dgm:t>
    </dgm:pt>
    <dgm:pt modelId="{CC3AD068-8D64-448F-870E-F0BD9CE36A6F}" type="parTrans" cxnId="{89C597AE-D379-4A5C-9B29-5A4DAC82145B}">
      <dgm:prSet/>
      <dgm:spPr/>
      <dgm:t>
        <a:bodyPr/>
        <a:lstStyle/>
        <a:p>
          <a:endParaRPr lang="en-US"/>
        </a:p>
      </dgm:t>
    </dgm:pt>
    <dgm:pt modelId="{C5986D9C-16A5-4A37-89C5-F91B7F9ECE9F}" type="sibTrans" cxnId="{89C597AE-D379-4A5C-9B29-5A4DAC82145B}">
      <dgm:prSet/>
      <dgm:spPr/>
      <dgm:t>
        <a:bodyPr/>
        <a:lstStyle/>
        <a:p>
          <a:endParaRPr lang="en-US"/>
        </a:p>
      </dgm:t>
    </dgm:pt>
    <dgm:pt modelId="{227E2B79-6AB4-4205-8FA9-B8DCA691E93D}" type="pres">
      <dgm:prSet presAssocID="{F1CB0D4F-9008-4113-AE7C-389F3CA86601}" presName="linear" presStyleCnt="0">
        <dgm:presLayoutVars>
          <dgm:animLvl val="lvl"/>
          <dgm:resizeHandles val="exact"/>
        </dgm:presLayoutVars>
      </dgm:prSet>
      <dgm:spPr/>
      <dgm:t>
        <a:bodyPr/>
        <a:lstStyle/>
        <a:p>
          <a:endParaRPr lang="en-US"/>
        </a:p>
      </dgm:t>
    </dgm:pt>
    <dgm:pt modelId="{7CEA1797-EEB4-4597-9CAD-820E9EA47E1E}" type="pres">
      <dgm:prSet presAssocID="{8B6A32C0-A2DF-4143-A0CA-22D70BA34F1D}" presName="parentText" presStyleLbl="node1" presStyleIdx="0" presStyleCnt="3" custLinFactNeighborY="-4758">
        <dgm:presLayoutVars>
          <dgm:chMax val="0"/>
          <dgm:bulletEnabled val="1"/>
        </dgm:presLayoutVars>
      </dgm:prSet>
      <dgm:spPr/>
      <dgm:t>
        <a:bodyPr/>
        <a:lstStyle/>
        <a:p>
          <a:endParaRPr lang="en-US"/>
        </a:p>
      </dgm:t>
    </dgm:pt>
    <dgm:pt modelId="{398C74BD-04F7-4568-A247-D46CEEAF9BDF}" type="pres">
      <dgm:prSet presAssocID="{8B6A32C0-A2DF-4143-A0CA-22D70BA34F1D}" presName="childText" presStyleLbl="revTx" presStyleIdx="0" presStyleCnt="2">
        <dgm:presLayoutVars>
          <dgm:bulletEnabled val="1"/>
        </dgm:presLayoutVars>
      </dgm:prSet>
      <dgm:spPr/>
      <dgm:t>
        <a:bodyPr/>
        <a:lstStyle/>
        <a:p>
          <a:endParaRPr lang="en-US"/>
        </a:p>
      </dgm:t>
    </dgm:pt>
    <dgm:pt modelId="{5F01956B-3E09-41B0-A499-17662B167537}" type="pres">
      <dgm:prSet presAssocID="{B7E39C0D-01F5-423A-83FC-AFBC8E78F52B}" presName="parentText" presStyleLbl="node1" presStyleIdx="1" presStyleCnt="3" custLinFactNeighborY="2691">
        <dgm:presLayoutVars>
          <dgm:chMax val="0"/>
          <dgm:bulletEnabled val="1"/>
        </dgm:presLayoutVars>
      </dgm:prSet>
      <dgm:spPr/>
      <dgm:t>
        <a:bodyPr/>
        <a:lstStyle/>
        <a:p>
          <a:endParaRPr lang="en-US"/>
        </a:p>
      </dgm:t>
    </dgm:pt>
    <dgm:pt modelId="{3180D520-4672-4516-A458-AAAB4D6D6190}" type="pres">
      <dgm:prSet presAssocID="{B7E39C0D-01F5-423A-83FC-AFBC8E78F52B}" presName="childText" presStyleLbl="revTx" presStyleIdx="1" presStyleCnt="2" custLinFactNeighborY="16334">
        <dgm:presLayoutVars>
          <dgm:bulletEnabled val="1"/>
        </dgm:presLayoutVars>
      </dgm:prSet>
      <dgm:spPr/>
      <dgm:t>
        <a:bodyPr/>
        <a:lstStyle/>
        <a:p>
          <a:endParaRPr lang="en-US"/>
        </a:p>
      </dgm:t>
    </dgm:pt>
    <dgm:pt modelId="{A40C9098-9C9C-4037-A943-AD97AD6AF41F}" type="pres">
      <dgm:prSet presAssocID="{CAB2C475-7789-478E-9689-8B6E7DD0EE10}" presName="parentText" presStyleLbl="node1" presStyleIdx="2" presStyleCnt="3">
        <dgm:presLayoutVars>
          <dgm:chMax val="0"/>
          <dgm:bulletEnabled val="1"/>
        </dgm:presLayoutVars>
      </dgm:prSet>
      <dgm:spPr/>
      <dgm:t>
        <a:bodyPr/>
        <a:lstStyle/>
        <a:p>
          <a:endParaRPr lang="en-US"/>
        </a:p>
      </dgm:t>
    </dgm:pt>
  </dgm:ptLst>
  <dgm:cxnLst>
    <dgm:cxn modelId="{B5A9F019-B609-DB44-A2A6-AD5EC37F7955}" type="presOf" srcId="{B7E39C0D-01F5-423A-83FC-AFBC8E78F52B}" destId="{5F01956B-3E09-41B0-A499-17662B167537}" srcOrd="0" destOrd="0" presId="urn:microsoft.com/office/officeart/2005/8/layout/vList2"/>
    <dgm:cxn modelId="{89C597AE-D379-4A5C-9B29-5A4DAC82145B}" srcId="{F1CB0D4F-9008-4113-AE7C-389F3CA86601}" destId="{CAB2C475-7789-478E-9689-8B6E7DD0EE10}" srcOrd="2" destOrd="0" parTransId="{CC3AD068-8D64-448F-870E-F0BD9CE36A6F}" sibTransId="{C5986D9C-16A5-4A37-89C5-F91B7F9ECE9F}"/>
    <dgm:cxn modelId="{F7F95FFF-2F4A-42DF-A85C-F50BFDEFFE01}" srcId="{B7E39C0D-01F5-423A-83FC-AFBC8E78F52B}" destId="{B94615DE-2D4D-4536-9B0E-6B54A43374D4}" srcOrd="0" destOrd="0" parTransId="{0961B1E4-AF95-4F02-B186-945EECA06EC1}" sibTransId="{DB2DFE9F-D4DA-4B3C-9A12-7BF739FF571F}"/>
    <dgm:cxn modelId="{C7350668-2CD3-7D43-A42A-A5FB5C2A9C82}" type="presOf" srcId="{F1CB0D4F-9008-4113-AE7C-389F3CA86601}" destId="{227E2B79-6AB4-4205-8FA9-B8DCA691E93D}" srcOrd="0" destOrd="0" presId="urn:microsoft.com/office/officeart/2005/8/layout/vList2"/>
    <dgm:cxn modelId="{78865D9A-44D0-4008-B295-AA14605250E2}" srcId="{F1CB0D4F-9008-4113-AE7C-389F3CA86601}" destId="{B7E39C0D-01F5-423A-83FC-AFBC8E78F52B}" srcOrd="1" destOrd="0" parTransId="{C7BB16D1-D6B7-41A6-81DE-3E04EA7CB801}" sibTransId="{B3549CBF-BCE4-4E8B-8BA5-FAFD3580DF23}"/>
    <dgm:cxn modelId="{532C5F51-1213-47DC-8851-DC7E812165F3}" srcId="{8B6A32C0-A2DF-4143-A0CA-22D70BA34F1D}" destId="{ECB6DBE0-8439-47CD-8196-3B3F454C796D}" srcOrd="0" destOrd="0" parTransId="{CFE87D99-5F22-4CA8-881B-7A70109F4B5E}" sibTransId="{C48C1E86-3104-4F2E-820A-91C9A02F8090}"/>
    <dgm:cxn modelId="{E60A2622-2CDB-3241-BA33-840B6973FFBE}" type="presOf" srcId="{B94615DE-2D4D-4536-9B0E-6B54A43374D4}" destId="{3180D520-4672-4516-A458-AAAB4D6D6190}" srcOrd="0" destOrd="0" presId="urn:microsoft.com/office/officeart/2005/8/layout/vList2"/>
    <dgm:cxn modelId="{7E649AB7-12C1-411F-8D34-1FEA65BB8E24}" srcId="{F1CB0D4F-9008-4113-AE7C-389F3CA86601}" destId="{8B6A32C0-A2DF-4143-A0CA-22D70BA34F1D}" srcOrd="0" destOrd="0" parTransId="{B972E792-FD2D-4E1C-9ABC-2888D52539F6}" sibTransId="{BF972CCC-419C-45C7-ABF9-520C69D45E1D}"/>
    <dgm:cxn modelId="{CC944A9C-E0A7-3F48-846A-AC529813EA5F}" type="presOf" srcId="{8B6A32C0-A2DF-4143-A0CA-22D70BA34F1D}" destId="{7CEA1797-EEB4-4597-9CAD-820E9EA47E1E}" srcOrd="0" destOrd="0" presId="urn:microsoft.com/office/officeart/2005/8/layout/vList2"/>
    <dgm:cxn modelId="{F3E220CB-AAB6-EC4D-B45D-9337C5217AD4}" type="presOf" srcId="{CAB2C475-7789-478E-9689-8B6E7DD0EE10}" destId="{A40C9098-9C9C-4037-A943-AD97AD6AF41F}" srcOrd="0" destOrd="0" presId="urn:microsoft.com/office/officeart/2005/8/layout/vList2"/>
    <dgm:cxn modelId="{04D55FAB-552B-5D4C-B9F6-D2DFBA17C279}" type="presOf" srcId="{ECB6DBE0-8439-47CD-8196-3B3F454C796D}" destId="{398C74BD-04F7-4568-A247-D46CEEAF9BDF}" srcOrd="0" destOrd="0" presId="urn:microsoft.com/office/officeart/2005/8/layout/vList2"/>
    <dgm:cxn modelId="{C25B1BC7-ED8E-E944-BBA1-D7AB773A08CA}" type="presParOf" srcId="{227E2B79-6AB4-4205-8FA9-B8DCA691E93D}" destId="{7CEA1797-EEB4-4597-9CAD-820E9EA47E1E}" srcOrd="0" destOrd="0" presId="urn:microsoft.com/office/officeart/2005/8/layout/vList2"/>
    <dgm:cxn modelId="{31CFAEED-786F-C54C-BBD9-3343C29FD899}" type="presParOf" srcId="{227E2B79-6AB4-4205-8FA9-B8DCA691E93D}" destId="{398C74BD-04F7-4568-A247-D46CEEAF9BDF}" srcOrd="1" destOrd="0" presId="urn:microsoft.com/office/officeart/2005/8/layout/vList2"/>
    <dgm:cxn modelId="{49E98977-F2F5-3C44-89DD-A1D2D0CC42A3}" type="presParOf" srcId="{227E2B79-6AB4-4205-8FA9-B8DCA691E93D}" destId="{5F01956B-3E09-41B0-A499-17662B167537}" srcOrd="2" destOrd="0" presId="urn:microsoft.com/office/officeart/2005/8/layout/vList2"/>
    <dgm:cxn modelId="{FED3919F-A4ED-AD4E-B109-AFFDA44AC41F}" type="presParOf" srcId="{227E2B79-6AB4-4205-8FA9-B8DCA691E93D}" destId="{3180D520-4672-4516-A458-AAAB4D6D6190}" srcOrd="3" destOrd="0" presId="urn:microsoft.com/office/officeart/2005/8/layout/vList2"/>
    <dgm:cxn modelId="{725E43F3-2BEE-CE44-9594-AD3947BCDE36}" type="presParOf" srcId="{227E2B79-6AB4-4205-8FA9-B8DCA691E93D}" destId="{A40C9098-9C9C-4037-A943-AD97AD6AF41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F6E638-3471-4D07-840E-4E69DCD9A57E}"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723FC845-A940-4852-A2BE-B469D3DA3A38}">
      <dgm:prSet phldrT="[Text]"/>
      <dgm:spPr>
        <a:solidFill>
          <a:srgbClr val="F4FB97"/>
        </a:solidFill>
      </dgm:spPr>
      <dgm:t>
        <a:bodyPr/>
        <a:lstStyle/>
        <a:p>
          <a:r>
            <a:rPr lang="en-US" dirty="0" smtClean="0">
              <a:solidFill>
                <a:schemeClr val="accent5">
                  <a:lumMod val="10000"/>
                </a:schemeClr>
              </a:solidFill>
              <a:effectLst/>
              <a:latin typeface="Calibri"/>
              <a:cs typeface="Calibri"/>
            </a:rPr>
            <a:t>People with severe mental illness, severe mental retardation, or severe senility lack capacity.</a:t>
          </a:r>
          <a:endParaRPr lang="en-US" dirty="0">
            <a:solidFill>
              <a:schemeClr val="accent5">
                <a:lumMod val="10000"/>
              </a:schemeClr>
            </a:solidFill>
            <a:effectLst/>
            <a:latin typeface="Calibri"/>
            <a:cs typeface="Calibri"/>
          </a:endParaRPr>
        </a:p>
      </dgm:t>
    </dgm:pt>
    <dgm:pt modelId="{FEAEC873-E6DE-46EB-97F2-4D09FF9D9648}" type="parTrans" cxnId="{D880D322-39FB-4834-B7CF-EB5EA31C74BB}">
      <dgm:prSet/>
      <dgm:spPr/>
      <dgm:t>
        <a:bodyPr/>
        <a:lstStyle/>
        <a:p>
          <a:endParaRPr lang="en-US"/>
        </a:p>
      </dgm:t>
    </dgm:pt>
    <dgm:pt modelId="{6B59DD0A-B309-4C8B-9F79-C4EAF37C4516}" type="sibTrans" cxnId="{D880D322-39FB-4834-B7CF-EB5EA31C74BB}">
      <dgm:prSet/>
      <dgm:spPr/>
      <dgm:t>
        <a:bodyPr/>
        <a:lstStyle/>
        <a:p>
          <a:endParaRPr lang="en-US"/>
        </a:p>
      </dgm:t>
    </dgm:pt>
    <dgm:pt modelId="{06D463A0-0249-459B-90F8-9A782FEED596}">
      <dgm:prSet phldrT="[Text]"/>
      <dgm:spPr>
        <a:solidFill>
          <a:srgbClr val="EFF969">
            <a:tint val="66000"/>
            <a:satMod val="160000"/>
          </a:srgbClr>
        </a:solidFill>
      </dgm:spPr>
      <dgm:t>
        <a:bodyPr/>
        <a:lstStyle/>
        <a:p>
          <a:r>
            <a:rPr lang="en-US" dirty="0" smtClean="0">
              <a:solidFill>
                <a:schemeClr val="accent5">
                  <a:lumMod val="10000"/>
                </a:schemeClr>
              </a:solidFill>
              <a:effectLst/>
              <a:latin typeface="Calibri"/>
              <a:cs typeface="Calibri"/>
            </a:rPr>
            <a:t>A person ruled as permanently insane has mental incapacity.</a:t>
          </a:r>
          <a:endParaRPr lang="en-US" dirty="0">
            <a:solidFill>
              <a:schemeClr val="accent5">
                <a:lumMod val="10000"/>
              </a:schemeClr>
            </a:solidFill>
            <a:effectLst/>
            <a:latin typeface="Calibri"/>
            <a:cs typeface="Calibri"/>
          </a:endParaRPr>
        </a:p>
      </dgm:t>
    </dgm:pt>
    <dgm:pt modelId="{707CF2DF-C5FE-43EA-BDFE-8A74153588BD}" type="parTrans" cxnId="{AF7A194C-1B60-4441-A5A2-6FFB3380D7A0}">
      <dgm:prSet/>
      <dgm:spPr/>
      <dgm:t>
        <a:bodyPr/>
        <a:lstStyle/>
        <a:p>
          <a:endParaRPr lang="en-US"/>
        </a:p>
      </dgm:t>
    </dgm:pt>
    <dgm:pt modelId="{F96F9DF5-D548-4255-AA46-1FD3DD63941B}" type="sibTrans" cxnId="{AF7A194C-1B60-4441-A5A2-6FFB3380D7A0}">
      <dgm:prSet/>
      <dgm:spPr/>
      <dgm:t>
        <a:bodyPr/>
        <a:lstStyle/>
        <a:p>
          <a:endParaRPr lang="en-US"/>
        </a:p>
      </dgm:t>
    </dgm:pt>
    <dgm:pt modelId="{C23EC070-875F-4DA1-BEA3-90E046191348}">
      <dgm:prSet/>
      <dgm:spPr>
        <a:solidFill>
          <a:srgbClr val="F4FB97"/>
        </a:solidFill>
      </dgm:spPr>
      <dgm:t>
        <a:bodyPr/>
        <a:lstStyle/>
        <a:p>
          <a:r>
            <a:rPr lang="en-US" dirty="0" smtClean="0">
              <a:solidFill>
                <a:schemeClr val="accent5">
                  <a:lumMod val="10000"/>
                </a:schemeClr>
              </a:solidFill>
              <a:effectLst/>
              <a:latin typeface="Calibri"/>
              <a:cs typeface="Calibri"/>
            </a:rPr>
            <a:t>A person who lacks the ability to understand the consequences of his or her contracts lacks capacity.</a:t>
          </a:r>
        </a:p>
      </dgm:t>
    </dgm:pt>
    <dgm:pt modelId="{ED03DC0D-2F70-4063-95DF-783DE5FC094A}" type="parTrans" cxnId="{72A04BBE-9478-448A-BF46-F85B7E48339D}">
      <dgm:prSet/>
      <dgm:spPr/>
      <dgm:t>
        <a:bodyPr/>
        <a:lstStyle/>
        <a:p>
          <a:endParaRPr lang="en-US"/>
        </a:p>
      </dgm:t>
    </dgm:pt>
    <dgm:pt modelId="{23A2D9DC-FE21-4A01-B9B2-A145607EEC5A}" type="sibTrans" cxnId="{72A04BBE-9478-448A-BF46-F85B7E48339D}">
      <dgm:prSet/>
      <dgm:spPr/>
      <dgm:t>
        <a:bodyPr/>
        <a:lstStyle/>
        <a:p>
          <a:endParaRPr lang="en-US"/>
        </a:p>
      </dgm:t>
    </dgm:pt>
    <dgm:pt modelId="{68E3BF75-0254-4EB2-8133-81239CA27BE0}" type="pres">
      <dgm:prSet presAssocID="{B9F6E638-3471-4D07-840E-4E69DCD9A57E}" presName="Name0" presStyleCnt="0">
        <dgm:presLayoutVars>
          <dgm:dir/>
          <dgm:resizeHandles val="exact"/>
        </dgm:presLayoutVars>
      </dgm:prSet>
      <dgm:spPr/>
      <dgm:t>
        <a:bodyPr/>
        <a:lstStyle/>
        <a:p>
          <a:endParaRPr lang="en-US"/>
        </a:p>
      </dgm:t>
    </dgm:pt>
    <dgm:pt modelId="{E4AEEB99-5C68-4F7C-993F-8EAE27F7CC86}" type="pres">
      <dgm:prSet presAssocID="{723FC845-A940-4852-A2BE-B469D3DA3A38}" presName="node" presStyleLbl="node1" presStyleIdx="0" presStyleCnt="3" custLinFactX="-29589" custLinFactNeighborX="-100000" custLinFactNeighborY="1875">
        <dgm:presLayoutVars>
          <dgm:bulletEnabled val="1"/>
        </dgm:presLayoutVars>
      </dgm:prSet>
      <dgm:spPr/>
      <dgm:t>
        <a:bodyPr/>
        <a:lstStyle/>
        <a:p>
          <a:endParaRPr lang="en-US"/>
        </a:p>
      </dgm:t>
    </dgm:pt>
    <dgm:pt modelId="{15A7FAC9-8C89-4F32-8588-756E51BE56BC}" type="pres">
      <dgm:prSet presAssocID="{6B59DD0A-B309-4C8B-9F79-C4EAF37C4516}" presName="sibTrans" presStyleCnt="0"/>
      <dgm:spPr/>
    </dgm:pt>
    <dgm:pt modelId="{DC4D24ED-4A10-48AA-BA00-753906561046}" type="pres">
      <dgm:prSet presAssocID="{C23EC070-875F-4DA1-BEA3-90E046191348}" presName="node" presStyleLbl="node1" presStyleIdx="1" presStyleCnt="3">
        <dgm:presLayoutVars>
          <dgm:bulletEnabled val="1"/>
        </dgm:presLayoutVars>
      </dgm:prSet>
      <dgm:spPr/>
      <dgm:t>
        <a:bodyPr/>
        <a:lstStyle/>
        <a:p>
          <a:endParaRPr lang="en-US"/>
        </a:p>
      </dgm:t>
    </dgm:pt>
    <dgm:pt modelId="{7632A5EA-64D3-48D1-A2A2-3FE945F906CA}" type="pres">
      <dgm:prSet presAssocID="{23A2D9DC-FE21-4A01-B9B2-A145607EEC5A}" presName="sibTrans" presStyleCnt="0"/>
      <dgm:spPr/>
    </dgm:pt>
    <dgm:pt modelId="{3CA83C09-5625-41CE-8E6D-A5744F283FC8}" type="pres">
      <dgm:prSet presAssocID="{06D463A0-0249-459B-90F8-9A782FEED596}" presName="node" presStyleLbl="node1" presStyleIdx="2" presStyleCnt="3" custLinFactNeighborX="-16000" custLinFactNeighborY="1250">
        <dgm:presLayoutVars>
          <dgm:bulletEnabled val="1"/>
        </dgm:presLayoutVars>
      </dgm:prSet>
      <dgm:spPr/>
      <dgm:t>
        <a:bodyPr/>
        <a:lstStyle/>
        <a:p>
          <a:endParaRPr lang="en-US"/>
        </a:p>
      </dgm:t>
    </dgm:pt>
  </dgm:ptLst>
  <dgm:cxnLst>
    <dgm:cxn modelId="{8F8EE5F6-C773-EA4B-8979-2964C5904E34}" type="presOf" srcId="{06D463A0-0249-459B-90F8-9A782FEED596}" destId="{3CA83C09-5625-41CE-8E6D-A5744F283FC8}" srcOrd="0" destOrd="0" presId="urn:microsoft.com/office/officeart/2005/8/layout/hList6"/>
    <dgm:cxn modelId="{D880D322-39FB-4834-B7CF-EB5EA31C74BB}" srcId="{B9F6E638-3471-4D07-840E-4E69DCD9A57E}" destId="{723FC845-A940-4852-A2BE-B469D3DA3A38}" srcOrd="0" destOrd="0" parTransId="{FEAEC873-E6DE-46EB-97F2-4D09FF9D9648}" sibTransId="{6B59DD0A-B309-4C8B-9F79-C4EAF37C4516}"/>
    <dgm:cxn modelId="{72A04BBE-9478-448A-BF46-F85B7E48339D}" srcId="{B9F6E638-3471-4D07-840E-4E69DCD9A57E}" destId="{C23EC070-875F-4DA1-BEA3-90E046191348}" srcOrd="1" destOrd="0" parTransId="{ED03DC0D-2F70-4063-95DF-783DE5FC094A}" sibTransId="{23A2D9DC-FE21-4A01-B9B2-A145607EEC5A}"/>
    <dgm:cxn modelId="{AF7A194C-1B60-4441-A5A2-6FFB3380D7A0}" srcId="{B9F6E638-3471-4D07-840E-4E69DCD9A57E}" destId="{06D463A0-0249-459B-90F8-9A782FEED596}" srcOrd="2" destOrd="0" parTransId="{707CF2DF-C5FE-43EA-BDFE-8A74153588BD}" sibTransId="{F96F9DF5-D548-4255-AA46-1FD3DD63941B}"/>
    <dgm:cxn modelId="{52604EF3-7F4A-4248-8B5C-8A3E53D6FF50}" type="presOf" srcId="{B9F6E638-3471-4D07-840E-4E69DCD9A57E}" destId="{68E3BF75-0254-4EB2-8133-81239CA27BE0}" srcOrd="0" destOrd="0" presId="urn:microsoft.com/office/officeart/2005/8/layout/hList6"/>
    <dgm:cxn modelId="{19B96EDE-8F72-144E-817C-95744E9C14FA}" type="presOf" srcId="{C23EC070-875F-4DA1-BEA3-90E046191348}" destId="{DC4D24ED-4A10-48AA-BA00-753906561046}" srcOrd="0" destOrd="0" presId="urn:microsoft.com/office/officeart/2005/8/layout/hList6"/>
    <dgm:cxn modelId="{3D615741-1290-2A4C-8EFD-37CA8745A1C5}" type="presOf" srcId="{723FC845-A940-4852-A2BE-B469D3DA3A38}" destId="{E4AEEB99-5C68-4F7C-993F-8EAE27F7CC86}" srcOrd="0" destOrd="0" presId="urn:microsoft.com/office/officeart/2005/8/layout/hList6"/>
    <dgm:cxn modelId="{4B3C845E-DECE-E84C-88D1-2DE3D7154612}" type="presParOf" srcId="{68E3BF75-0254-4EB2-8133-81239CA27BE0}" destId="{E4AEEB99-5C68-4F7C-993F-8EAE27F7CC86}" srcOrd="0" destOrd="0" presId="urn:microsoft.com/office/officeart/2005/8/layout/hList6"/>
    <dgm:cxn modelId="{164530EC-0C03-F94A-B682-9845B4CB2FFE}" type="presParOf" srcId="{68E3BF75-0254-4EB2-8133-81239CA27BE0}" destId="{15A7FAC9-8C89-4F32-8588-756E51BE56BC}" srcOrd="1" destOrd="0" presId="urn:microsoft.com/office/officeart/2005/8/layout/hList6"/>
    <dgm:cxn modelId="{AA5E8A3C-1D42-A440-9E78-EBE6B983B615}" type="presParOf" srcId="{68E3BF75-0254-4EB2-8133-81239CA27BE0}" destId="{DC4D24ED-4A10-48AA-BA00-753906561046}" srcOrd="2" destOrd="0" presId="urn:microsoft.com/office/officeart/2005/8/layout/hList6"/>
    <dgm:cxn modelId="{18AD82CB-264E-0B4F-AE23-0B2B3BD98DE7}" type="presParOf" srcId="{68E3BF75-0254-4EB2-8133-81239CA27BE0}" destId="{7632A5EA-64D3-48D1-A2A2-3FE945F906CA}" srcOrd="3" destOrd="0" presId="urn:microsoft.com/office/officeart/2005/8/layout/hList6"/>
    <dgm:cxn modelId="{65C14163-561B-8843-B853-3D38B4BD001E}" type="presParOf" srcId="{68E3BF75-0254-4EB2-8133-81239CA27BE0}" destId="{3CA83C09-5625-41CE-8E6D-A5744F283FC8}"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DDECAB8-EC82-4730-8283-018AEEEF0874}" type="slidenum">
              <a:rPr lang="en-US" altLang="en-US"/>
              <a:pPr/>
              <a:t>‹#›</a:t>
            </a:fld>
            <a:endParaRPr lang="en-US" altLang="en-US"/>
          </a:p>
        </p:txBody>
      </p:sp>
    </p:spTree>
    <p:extLst>
      <p:ext uri="{BB962C8B-B14F-4D97-AF65-F5344CB8AC3E}">
        <p14:creationId xmlns:p14="http://schemas.microsoft.com/office/powerpoint/2010/main" val="1575828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215EC76-C30B-4F08-8E4B-D54F3067DAB4}" type="slidenum">
              <a:rPr lang="en-US" altLang="en-US" sz="1200">
                <a:latin typeface="Arial" charset="0"/>
              </a:rPr>
              <a:pPr/>
              <a:t>1</a:t>
            </a:fld>
            <a:endParaRPr lang="en-US" altLang="en-US" sz="1200">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Ask students to write what they think capacity means in legal terms</a:t>
            </a:r>
          </a:p>
          <a:p>
            <a:pPr eaLnBrk="1" hangingPunct="1"/>
            <a:endParaRPr lang="en-US" altLang="en-US" smtClean="0"/>
          </a:p>
          <a:p>
            <a:pPr eaLnBrk="1" hangingPunct="1"/>
            <a:r>
              <a:rPr lang="en-US" altLang="en-US" smtClean="0"/>
              <a:t>Ask students to write what they think capacity means in legal terms</a:t>
            </a:r>
          </a:p>
        </p:txBody>
      </p:sp>
    </p:spTree>
    <p:extLst>
      <p:ext uri="{BB962C8B-B14F-4D97-AF65-F5344CB8AC3E}">
        <p14:creationId xmlns:p14="http://schemas.microsoft.com/office/powerpoint/2010/main" val="3454753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9B7242ED-3060-46FD-AAC1-69378BEDA3F9}" type="slidenum">
              <a:rPr lang="en-US" altLang="en-US" sz="1200">
                <a:latin typeface="Arial" charset="0"/>
              </a:rPr>
              <a:pPr/>
              <a:t>3</a:t>
            </a:fld>
            <a:endParaRPr lang="en-US" alt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Ask students to give examples of people that they think do not understand the consequences of a contract</a:t>
            </a:r>
          </a:p>
        </p:txBody>
      </p:sp>
    </p:spTree>
    <p:extLst>
      <p:ext uri="{BB962C8B-B14F-4D97-AF65-F5344CB8AC3E}">
        <p14:creationId xmlns:p14="http://schemas.microsoft.com/office/powerpoint/2010/main" val="1495703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CD7093E1-0CA9-43ED-8A63-0AB8145DEDCB}" type="slidenum">
              <a:rPr lang="en-US" altLang="en-US" sz="1200">
                <a:latin typeface="Arial" charset="0"/>
              </a:rPr>
              <a:pPr/>
              <a:t>4</a:t>
            </a:fld>
            <a:endParaRPr lang="en-US" altLang="en-US" sz="120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Ask students to list what they can legally do at age 18 and age 21.   Does getting older mean taking on greater responsibilities ?</a:t>
            </a:r>
          </a:p>
        </p:txBody>
      </p:sp>
    </p:spTree>
    <p:extLst>
      <p:ext uri="{BB962C8B-B14F-4D97-AF65-F5344CB8AC3E}">
        <p14:creationId xmlns:p14="http://schemas.microsoft.com/office/powerpoint/2010/main" val="3632649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6CED6C0F-AC77-4426-AF41-DC65982FFDEA}" type="slidenum">
              <a:rPr lang="en-US" altLang="en-US" sz="1200">
                <a:latin typeface="Arial" charset="0"/>
              </a:rPr>
              <a:pPr/>
              <a:t>5</a:t>
            </a:fld>
            <a:endParaRPr lang="en-US" altLang="en-US" sz="1200">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Minors can usually get out of contracts; however, they are responsible for paying a reasonable amount for contracts involving food, clothing, and shelter.</a:t>
            </a:r>
          </a:p>
        </p:txBody>
      </p:sp>
    </p:spTree>
    <p:extLst>
      <p:ext uri="{BB962C8B-B14F-4D97-AF65-F5344CB8AC3E}">
        <p14:creationId xmlns:p14="http://schemas.microsoft.com/office/powerpoint/2010/main" val="1267254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C8C76C8D-583B-4BF5-AD89-F6A8E0431963}" type="slidenum">
              <a:rPr lang="en-US" altLang="en-US" sz="1200">
                <a:latin typeface="Arial" charset="0"/>
              </a:rPr>
              <a:pPr/>
              <a:t>6</a:t>
            </a:fld>
            <a:endParaRPr lang="en-US" altLang="en-US" sz="1200">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Emancipation may mean freedom for some young people, but it also means more responsibilities. </a:t>
            </a:r>
          </a:p>
        </p:txBody>
      </p:sp>
    </p:spTree>
    <p:extLst>
      <p:ext uri="{BB962C8B-B14F-4D97-AF65-F5344CB8AC3E}">
        <p14:creationId xmlns:p14="http://schemas.microsoft.com/office/powerpoint/2010/main" val="1918861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There are many situations that can result in emancipation of a minor.</a:t>
            </a: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EB9A8141-2519-4486-91B2-2FC5C7E660F1}" type="slidenum">
              <a:rPr lang="en-US" altLang="en-US" sz="1200">
                <a:latin typeface="Arial" charset="0"/>
              </a:rPr>
              <a:pPr/>
              <a:t>7</a:t>
            </a:fld>
            <a:endParaRPr lang="en-US" altLang="en-US" sz="1200">
              <a:latin typeface="Arial" charset="0"/>
            </a:endParaRPr>
          </a:p>
        </p:txBody>
      </p:sp>
    </p:spTree>
    <p:extLst>
      <p:ext uri="{BB962C8B-B14F-4D97-AF65-F5344CB8AC3E}">
        <p14:creationId xmlns:p14="http://schemas.microsoft.com/office/powerpoint/2010/main" val="1402438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Entering into a contract with a person who lacks mental capacity is irresponsible. This type of agreement involves taking unfair advantage of a weaker party.</a:t>
            </a: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180AEB2-F34C-49C5-93D7-4C6B90A39DA2}" type="slidenum">
              <a:rPr lang="en-US" altLang="en-US" sz="1200">
                <a:latin typeface="Arial" charset="0"/>
              </a:rPr>
              <a:pPr/>
              <a:t>8</a:t>
            </a:fld>
            <a:endParaRPr lang="en-US" altLang="en-US" sz="1200">
              <a:latin typeface="Arial" charset="0"/>
            </a:endParaRPr>
          </a:p>
        </p:txBody>
      </p:sp>
    </p:spTree>
    <p:extLst>
      <p:ext uri="{BB962C8B-B14F-4D97-AF65-F5344CB8AC3E}">
        <p14:creationId xmlns:p14="http://schemas.microsoft.com/office/powerpoint/2010/main" val="1408067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16CC3A4-1761-4AE4-BB1A-27A46605362E}" type="slidenum">
              <a:rPr lang="en-US" altLang="en-US" sz="1200">
                <a:latin typeface="Arial" charset="0"/>
              </a:rPr>
              <a:pPr/>
              <a:t>9</a:t>
            </a:fld>
            <a:endParaRPr lang="en-US" altLang="en-US" sz="120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Getting out of a contract due to intoxication should be embarrassing. The courts will rule in favor of the person under the influence of mind-altering drugs.</a:t>
            </a:r>
          </a:p>
        </p:txBody>
      </p:sp>
    </p:spTree>
    <p:extLst>
      <p:ext uri="{BB962C8B-B14F-4D97-AF65-F5344CB8AC3E}">
        <p14:creationId xmlns:p14="http://schemas.microsoft.com/office/powerpoint/2010/main" val="252654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A18297A-18AA-4E36-943D-652311960E8C}" type="slidenum">
              <a:rPr lang="en-US" altLang="en-US" sz="1200">
                <a:latin typeface="Arial" charset="0"/>
              </a:rPr>
              <a:pPr/>
              <a:t>10</a:t>
            </a:fld>
            <a:endParaRPr lang="en-US" altLang="en-US" sz="1200">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Power of attorney gives another individual the power to sign binding agreements. Many times the titles of individuals in the organization will determine who can sign binding contracts.</a:t>
            </a:r>
          </a:p>
        </p:txBody>
      </p:sp>
    </p:spTree>
    <p:extLst>
      <p:ext uri="{BB962C8B-B14F-4D97-AF65-F5344CB8AC3E}">
        <p14:creationId xmlns:p14="http://schemas.microsoft.com/office/powerpoint/2010/main" val="2573322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3124200" y="2438400"/>
            <a:ext cx="6019800" cy="1143000"/>
          </a:xfrm>
        </p:spPr>
        <p:txBody>
          <a:bodyPr/>
          <a:lstStyle>
            <a:lvl1pPr algn="l">
              <a:defRPr/>
            </a:lvl1pPr>
          </a:lstStyle>
          <a:p>
            <a:r>
              <a:rPr lang="en-US"/>
              <a:t>Click to edit title style</a:t>
            </a:r>
          </a:p>
        </p:txBody>
      </p:sp>
      <p:sp>
        <p:nvSpPr>
          <p:cNvPr id="36867" name="Rectangle 3"/>
          <p:cNvSpPr>
            <a:spLocks noGrp="1" noChangeArrowheads="1"/>
          </p:cNvSpPr>
          <p:nvPr>
            <p:ph type="subTitle" idx="1"/>
          </p:nvPr>
        </p:nvSpPr>
        <p:spPr>
          <a:xfrm>
            <a:off x="3124200" y="3581400"/>
            <a:ext cx="6019800" cy="8382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58689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03A625F2-73DD-4638-B3C7-2F59BE0A1286}" type="datetime1">
              <a:rPr lang="en-US" altLang="en-US"/>
              <a:pPr/>
              <a:t>6/6/2017</a:t>
            </a:fld>
            <a:endParaRPr lang="en-US" altLang="en-US"/>
          </a:p>
        </p:txBody>
      </p:sp>
      <p:sp>
        <p:nvSpPr>
          <p:cNvPr id="5"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p:txBody>
          <a:bodyPr/>
          <a:lstStyle>
            <a:lvl1pPr>
              <a:defRPr/>
            </a:lvl1pPr>
          </a:lstStyle>
          <a:p>
            <a:fld id="{0C4AC0B9-F4F2-473D-A467-7D7AF2F429C3}" type="slidenum">
              <a:rPr lang="en-US" altLang="en-US"/>
              <a:pPr/>
              <a:t>‹#›</a:t>
            </a:fld>
            <a:endParaRPr lang="en-US" altLang="en-US"/>
          </a:p>
        </p:txBody>
      </p:sp>
    </p:spTree>
    <p:extLst>
      <p:ext uri="{BB962C8B-B14F-4D97-AF65-F5344CB8AC3E}">
        <p14:creationId xmlns:p14="http://schemas.microsoft.com/office/powerpoint/2010/main" val="262732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15240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5240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828C05AE-A920-468D-A47E-FD0B2EEB6813}" type="datetime1">
              <a:rPr lang="en-US" altLang="en-US"/>
              <a:pPr/>
              <a:t>6/6/2017</a:t>
            </a:fld>
            <a:endParaRPr lang="en-US" altLang="en-US"/>
          </a:p>
        </p:txBody>
      </p:sp>
      <p:sp>
        <p:nvSpPr>
          <p:cNvPr id="5"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p:txBody>
          <a:bodyPr/>
          <a:lstStyle>
            <a:lvl1pPr>
              <a:defRPr/>
            </a:lvl1pPr>
          </a:lstStyle>
          <a:p>
            <a:fld id="{80D38AF5-251A-484C-84AE-CB1973CA3DE5}" type="slidenum">
              <a:rPr lang="en-US" altLang="en-US"/>
              <a:pPr/>
              <a:t>‹#›</a:t>
            </a:fld>
            <a:endParaRPr lang="en-US" altLang="en-US"/>
          </a:p>
        </p:txBody>
      </p:sp>
    </p:spTree>
    <p:extLst>
      <p:ext uri="{BB962C8B-B14F-4D97-AF65-F5344CB8AC3E}">
        <p14:creationId xmlns:p14="http://schemas.microsoft.com/office/powerpoint/2010/main" val="1016450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a typeface="+mn-ea"/>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a typeface="+mn-ea"/>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fld id="{1DF64AD4-26A2-48A2-9E07-E98FEBD2DD84}" type="datetime1">
              <a:rPr lang="en-US" altLang="en-US"/>
              <a:pPr/>
              <a:t>6/6/2017</a:t>
            </a:fld>
            <a:endParaRPr lang="en-US" altLang="en-US"/>
          </a:p>
        </p:txBody>
      </p:sp>
      <p:sp>
        <p:nvSpPr>
          <p:cNvPr id="19" name="Rectangle 19"/>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20" name="Rectangle 20"/>
          <p:cNvSpPr>
            <a:spLocks noGrp="1" noChangeArrowheads="1"/>
          </p:cNvSpPr>
          <p:nvPr>
            <p:ph type="sldNum" sz="quarter" idx="12"/>
          </p:nvPr>
        </p:nvSpPr>
        <p:spPr/>
        <p:txBody>
          <a:bodyPr/>
          <a:lstStyle>
            <a:lvl1pPr>
              <a:defRPr/>
            </a:lvl1pPr>
          </a:lstStyle>
          <a:p>
            <a:fld id="{D5C0DF6F-30BE-4FCB-98E0-011DB4F79690}" type="slidenum">
              <a:rPr lang="en-US" altLang="en-US"/>
              <a:pPr/>
              <a:t>‹#›</a:t>
            </a:fld>
            <a:endParaRPr lang="en-US" altLang="en-US"/>
          </a:p>
        </p:txBody>
      </p:sp>
    </p:spTree>
    <p:extLst>
      <p:ext uri="{BB962C8B-B14F-4D97-AF65-F5344CB8AC3E}">
        <p14:creationId xmlns:p14="http://schemas.microsoft.com/office/powerpoint/2010/main" val="417441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790DF21E-56DD-44C1-8B2D-5E4376011D35}" type="datetime1">
              <a:rPr lang="en-US" altLang="en-US"/>
              <a:pPr/>
              <a:t>6/6/2017</a:t>
            </a:fld>
            <a:endParaRPr lang="en-US" altLang="en-US"/>
          </a:p>
        </p:txBody>
      </p:sp>
      <p:sp>
        <p:nvSpPr>
          <p:cNvPr id="5"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p:txBody>
          <a:bodyPr/>
          <a:lstStyle>
            <a:lvl1pPr>
              <a:defRPr/>
            </a:lvl1pPr>
          </a:lstStyle>
          <a:p>
            <a:fld id="{50A7D4DB-61AB-4C1D-AC80-1A5B6EC3757D}" type="slidenum">
              <a:rPr lang="en-US" altLang="en-US"/>
              <a:pPr/>
              <a:t>‹#›</a:t>
            </a:fld>
            <a:endParaRPr lang="en-US" altLang="en-US"/>
          </a:p>
        </p:txBody>
      </p:sp>
    </p:spTree>
    <p:extLst>
      <p:ext uri="{BB962C8B-B14F-4D97-AF65-F5344CB8AC3E}">
        <p14:creationId xmlns:p14="http://schemas.microsoft.com/office/powerpoint/2010/main" val="57727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fld id="{7B58D63D-DAEC-4382-9736-58C2149133E1}" type="datetime1">
              <a:rPr lang="en-US" altLang="en-US"/>
              <a:pPr/>
              <a:t>6/6/2017</a:t>
            </a:fld>
            <a:endParaRPr lang="en-US" altLang="en-US"/>
          </a:p>
        </p:txBody>
      </p:sp>
      <p:sp>
        <p:nvSpPr>
          <p:cNvPr id="5"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p:txBody>
          <a:bodyPr/>
          <a:lstStyle>
            <a:lvl1pPr>
              <a:defRPr/>
            </a:lvl1pPr>
          </a:lstStyle>
          <a:p>
            <a:fld id="{A3FD0B61-27DF-4ED0-932B-ECA480FFE3F9}" type="slidenum">
              <a:rPr lang="en-US" altLang="en-US"/>
              <a:pPr/>
              <a:t>‹#›</a:t>
            </a:fld>
            <a:endParaRPr lang="en-US" altLang="en-US"/>
          </a:p>
        </p:txBody>
      </p:sp>
    </p:spTree>
    <p:extLst>
      <p:ext uri="{BB962C8B-B14F-4D97-AF65-F5344CB8AC3E}">
        <p14:creationId xmlns:p14="http://schemas.microsoft.com/office/powerpoint/2010/main" val="415140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524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524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fld id="{7322AD70-02EE-43F5-942D-ADEEB78A3525}" type="datetime1">
              <a:rPr lang="en-US" altLang="en-US"/>
              <a:pPr/>
              <a:t>6/6/2017</a:t>
            </a:fld>
            <a:endParaRPr lang="en-US" altLang="en-US"/>
          </a:p>
        </p:txBody>
      </p:sp>
      <p:sp>
        <p:nvSpPr>
          <p:cNvPr id="6"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p:txBody>
          <a:bodyPr/>
          <a:lstStyle>
            <a:lvl1pPr>
              <a:defRPr/>
            </a:lvl1pPr>
          </a:lstStyle>
          <a:p>
            <a:fld id="{E7BC1A5D-E02C-4B68-9A0E-D60D6DB236C6}" type="slidenum">
              <a:rPr lang="en-US" altLang="en-US"/>
              <a:pPr/>
              <a:t>‹#›</a:t>
            </a:fld>
            <a:endParaRPr lang="en-US" altLang="en-US"/>
          </a:p>
        </p:txBody>
      </p:sp>
    </p:spTree>
    <p:extLst>
      <p:ext uri="{BB962C8B-B14F-4D97-AF65-F5344CB8AC3E}">
        <p14:creationId xmlns:p14="http://schemas.microsoft.com/office/powerpoint/2010/main" val="1262100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fld id="{79A595B4-E5EF-4089-8D57-2969A7EC8BE0}" type="datetime1">
              <a:rPr lang="en-US" altLang="en-US"/>
              <a:pPr/>
              <a:t>6/6/2017</a:t>
            </a:fld>
            <a:endParaRPr lang="en-US" altLang="en-US"/>
          </a:p>
        </p:txBody>
      </p:sp>
      <p:sp>
        <p:nvSpPr>
          <p:cNvPr id="8"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9" name="Rectangle 6"/>
          <p:cNvSpPr>
            <a:spLocks noGrp="1" noChangeArrowheads="1"/>
          </p:cNvSpPr>
          <p:nvPr>
            <p:ph type="sldNum" sz="quarter" idx="12"/>
          </p:nvPr>
        </p:nvSpPr>
        <p:spPr/>
        <p:txBody>
          <a:bodyPr/>
          <a:lstStyle>
            <a:lvl1pPr>
              <a:defRPr/>
            </a:lvl1pPr>
          </a:lstStyle>
          <a:p>
            <a:fld id="{DAD8FD8A-4951-462F-B2C2-C54B1D5B28D0}" type="slidenum">
              <a:rPr lang="en-US" altLang="en-US"/>
              <a:pPr/>
              <a:t>‹#›</a:t>
            </a:fld>
            <a:endParaRPr lang="en-US" altLang="en-US"/>
          </a:p>
        </p:txBody>
      </p:sp>
    </p:spTree>
    <p:extLst>
      <p:ext uri="{BB962C8B-B14F-4D97-AF65-F5344CB8AC3E}">
        <p14:creationId xmlns:p14="http://schemas.microsoft.com/office/powerpoint/2010/main" val="21103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fld id="{F4E3FDEF-779F-421C-9C3A-00E8F55519E0}" type="datetime1">
              <a:rPr lang="en-US" altLang="en-US"/>
              <a:pPr/>
              <a:t>6/6/2017</a:t>
            </a:fld>
            <a:endParaRPr lang="en-US" altLang="en-US"/>
          </a:p>
        </p:txBody>
      </p:sp>
      <p:sp>
        <p:nvSpPr>
          <p:cNvPr id="4"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5" name="Rectangle 6"/>
          <p:cNvSpPr>
            <a:spLocks noGrp="1" noChangeArrowheads="1"/>
          </p:cNvSpPr>
          <p:nvPr>
            <p:ph type="sldNum" sz="quarter" idx="12"/>
          </p:nvPr>
        </p:nvSpPr>
        <p:spPr/>
        <p:txBody>
          <a:bodyPr/>
          <a:lstStyle>
            <a:lvl1pPr>
              <a:defRPr/>
            </a:lvl1pPr>
          </a:lstStyle>
          <a:p>
            <a:fld id="{B5542429-D29B-4596-8096-4BD580EB27FA}" type="slidenum">
              <a:rPr lang="en-US" altLang="en-US"/>
              <a:pPr/>
              <a:t>‹#›</a:t>
            </a:fld>
            <a:endParaRPr lang="en-US" altLang="en-US"/>
          </a:p>
        </p:txBody>
      </p:sp>
    </p:spTree>
    <p:extLst>
      <p:ext uri="{BB962C8B-B14F-4D97-AF65-F5344CB8AC3E}">
        <p14:creationId xmlns:p14="http://schemas.microsoft.com/office/powerpoint/2010/main" val="172081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31ACC4A1-A8DA-4213-9E44-F647191E0FD9}" type="datetime1">
              <a:rPr lang="en-US" altLang="en-US"/>
              <a:pPr/>
              <a:t>6/6/2017</a:t>
            </a:fld>
            <a:endParaRPr lang="en-US" altLang="en-US"/>
          </a:p>
        </p:txBody>
      </p:sp>
      <p:sp>
        <p:nvSpPr>
          <p:cNvPr id="3"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4" name="Rectangle 6"/>
          <p:cNvSpPr>
            <a:spLocks noGrp="1" noChangeArrowheads="1"/>
          </p:cNvSpPr>
          <p:nvPr>
            <p:ph type="sldNum" sz="quarter" idx="12"/>
          </p:nvPr>
        </p:nvSpPr>
        <p:spPr/>
        <p:txBody>
          <a:bodyPr/>
          <a:lstStyle>
            <a:lvl1pPr>
              <a:defRPr/>
            </a:lvl1pPr>
          </a:lstStyle>
          <a:p>
            <a:fld id="{86FEDCC6-9699-4D5B-A15A-C229BDB930F5}" type="slidenum">
              <a:rPr lang="en-US" altLang="en-US"/>
              <a:pPr/>
              <a:t>‹#›</a:t>
            </a:fld>
            <a:endParaRPr lang="en-US" altLang="en-US"/>
          </a:p>
        </p:txBody>
      </p:sp>
    </p:spTree>
    <p:extLst>
      <p:ext uri="{BB962C8B-B14F-4D97-AF65-F5344CB8AC3E}">
        <p14:creationId xmlns:p14="http://schemas.microsoft.com/office/powerpoint/2010/main" val="154932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CF60588D-71ED-4E08-84CA-7F3F77FEA9C1}" type="datetime1">
              <a:rPr lang="en-US" altLang="en-US"/>
              <a:pPr/>
              <a:t>6/6/2017</a:t>
            </a:fld>
            <a:endParaRPr lang="en-US" altLang="en-US"/>
          </a:p>
        </p:txBody>
      </p:sp>
      <p:sp>
        <p:nvSpPr>
          <p:cNvPr id="6"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p:txBody>
          <a:bodyPr/>
          <a:lstStyle>
            <a:lvl1pPr>
              <a:defRPr/>
            </a:lvl1pPr>
          </a:lstStyle>
          <a:p>
            <a:fld id="{E44FC7EA-AB1A-4F64-A677-23694D1DAC42}" type="slidenum">
              <a:rPr lang="en-US" altLang="en-US"/>
              <a:pPr/>
              <a:t>‹#›</a:t>
            </a:fld>
            <a:endParaRPr lang="en-US" altLang="en-US"/>
          </a:p>
        </p:txBody>
      </p:sp>
    </p:spTree>
    <p:extLst>
      <p:ext uri="{BB962C8B-B14F-4D97-AF65-F5344CB8AC3E}">
        <p14:creationId xmlns:p14="http://schemas.microsoft.com/office/powerpoint/2010/main" val="342103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20F20B27-9B9B-4643-97F6-54558D5790C2}" type="datetime1">
              <a:rPr lang="en-US" altLang="en-US"/>
              <a:pPr/>
              <a:t>6/6/2017</a:t>
            </a:fld>
            <a:endParaRPr lang="en-US" altLang="en-US"/>
          </a:p>
        </p:txBody>
      </p:sp>
      <p:sp>
        <p:nvSpPr>
          <p:cNvPr id="6" name="Rectangle 5"/>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p:txBody>
          <a:bodyPr/>
          <a:lstStyle>
            <a:lvl1pPr>
              <a:defRPr/>
            </a:lvl1pPr>
          </a:lstStyle>
          <a:p>
            <a:fld id="{6B70C0EB-1CE0-4FFB-964E-2031EDCCB87A}" type="slidenum">
              <a:rPr lang="en-US" altLang="en-US"/>
              <a:pPr/>
              <a:t>‹#›</a:t>
            </a:fld>
            <a:endParaRPr lang="en-US" altLang="en-US"/>
          </a:p>
        </p:txBody>
      </p:sp>
    </p:spTree>
    <p:extLst>
      <p:ext uri="{BB962C8B-B14F-4D97-AF65-F5344CB8AC3E}">
        <p14:creationId xmlns:p14="http://schemas.microsoft.com/office/powerpoint/2010/main" val="292747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3716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844" name="Rectangle 4"/>
          <p:cNvSpPr>
            <a:spLocks noGrp="1" noChangeArrowheads="1"/>
          </p:cNvSpPr>
          <p:nvPr>
            <p:ph type="dt" sz="half" idx="2"/>
          </p:nvPr>
        </p:nvSpPr>
        <p:spPr bwMode="auto">
          <a:xfrm>
            <a:off x="1371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itchFamily="-105" charset="0"/>
              </a:defRPr>
            </a:lvl1pPr>
          </a:lstStyle>
          <a:p>
            <a:fld id="{F6D46260-3784-4CC7-9D18-F285D583BAB3}" type="datetime1">
              <a:rPr lang="en-US" altLang="en-US"/>
              <a:pPr/>
              <a:t>6/6/2017</a:t>
            </a:fld>
            <a:endParaRPr lang="en-US" altLang="en-US"/>
          </a:p>
        </p:txBody>
      </p:sp>
      <p:sp>
        <p:nvSpPr>
          <p:cNvPr id="35845" name="Rectangle 5"/>
          <p:cNvSpPr>
            <a:spLocks noGrp="1" noChangeArrowheads="1"/>
          </p:cNvSpPr>
          <p:nvPr>
            <p:ph type="ftr" sz="quarter" idx="3"/>
          </p:nvPr>
        </p:nvSpPr>
        <p:spPr bwMode="auto">
          <a:xfrm>
            <a:off x="38100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itchFamily="-105" charset="0"/>
              </a:defRPr>
            </a:lvl1pPr>
          </a:lstStyle>
          <a:p>
            <a:r>
              <a:rPr lang="en-US" altLang="en-US"/>
              <a:t>Copyright © Texas Education Agency, 2013. All rights reserved.</a:t>
            </a:r>
          </a:p>
        </p:txBody>
      </p:sp>
      <p:sp>
        <p:nvSpPr>
          <p:cNvPr id="35846" name="Rectangle 6"/>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itchFamily="-105" charset="0"/>
              </a:defRPr>
            </a:lvl1pPr>
          </a:lstStyle>
          <a:p>
            <a:fld id="{51A6712D-8624-46F3-B6E7-7693F267CCB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dt="0"/>
  <p:txStyles>
    <p:titleStyle>
      <a:lvl1pPr algn="ctr" rtl="0" eaLnBrk="0" fontAlgn="base" hangingPunct="0">
        <a:spcBef>
          <a:spcPct val="0"/>
        </a:spcBef>
        <a:spcAft>
          <a:spcPct val="0"/>
        </a:spcAft>
        <a:defRPr sz="4400">
          <a:solidFill>
            <a:schemeClr val="tx2"/>
          </a:solidFill>
          <a:latin typeface="Calibri"/>
          <a:ea typeface="ＭＳ Ｐゴシック" pitchFamily="-105" charset="-128"/>
          <a:cs typeface="+mj-cs"/>
        </a:defRPr>
      </a:lvl1pPr>
      <a:lvl2pPr algn="ctr" rtl="0" eaLnBrk="0" fontAlgn="base" hangingPunct="0">
        <a:spcBef>
          <a:spcPct val="0"/>
        </a:spcBef>
        <a:spcAft>
          <a:spcPct val="0"/>
        </a:spcAft>
        <a:defRPr sz="4400">
          <a:solidFill>
            <a:schemeClr val="tx2"/>
          </a:solidFill>
          <a:latin typeface="Calibri" pitchFamily="-105" charset="0"/>
          <a:ea typeface="ＭＳ Ｐゴシック" pitchFamily="-105" charset="-128"/>
        </a:defRPr>
      </a:lvl2pPr>
      <a:lvl3pPr algn="ctr" rtl="0" eaLnBrk="0" fontAlgn="base" hangingPunct="0">
        <a:spcBef>
          <a:spcPct val="0"/>
        </a:spcBef>
        <a:spcAft>
          <a:spcPct val="0"/>
        </a:spcAft>
        <a:defRPr sz="4400">
          <a:solidFill>
            <a:schemeClr val="tx2"/>
          </a:solidFill>
          <a:latin typeface="Calibri" pitchFamily="-105" charset="0"/>
          <a:ea typeface="ＭＳ Ｐゴシック" pitchFamily="-105" charset="-128"/>
        </a:defRPr>
      </a:lvl3pPr>
      <a:lvl4pPr algn="ctr" rtl="0" eaLnBrk="0" fontAlgn="base" hangingPunct="0">
        <a:spcBef>
          <a:spcPct val="0"/>
        </a:spcBef>
        <a:spcAft>
          <a:spcPct val="0"/>
        </a:spcAft>
        <a:defRPr sz="4400">
          <a:solidFill>
            <a:schemeClr val="tx2"/>
          </a:solidFill>
          <a:latin typeface="Calibri" pitchFamily="-105" charset="0"/>
          <a:ea typeface="ＭＳ Ｐゴシック" pitchFamily="-105" charset="-128"/>
        </a:defRPr>
      </a:lvl4pPr>
      <a:lvl5pPr algn="ctr" rtl="0" eaLnBrk="0" fontAlgn="base" hangingPunct="0">
        <a:spcBef>
          <a:spcPct val="0"/>
        </a:spcBef>
        <a:spcAft>
          <a:spcPct val="0"/>
        </a:spcAft>
        <a:defRPr sz="4400">
          <a:solidFill>
            <a:schemeClr val="tx2"/>
          </a:solidFill>
          <a:latin typeface="Calibri" pitchFamily="-105" charset="0"/>
          <a:ea typeface="ＭＳ Ｐゴシック" pitchFamily="-105" charset="-128"/>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latin typeface="Calibri"/>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Calibri"/>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Calibri"/>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Calibri"/>
          <a:ea typeface="ＭＳ Ｐゴシック" pitchFamily="-105"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fld id="{E653AC7A-E61B-4544-BAD8-47BFD67B81EF}" type="datetime1">
              <a:rPr lang="en-US" altLang="en-US"/>
              <a:pPr/>
              <a:t>6/6/2017</a:t>
            </a:fld>
            <a:endParaRPr lang="en-US" altLang="en-US"/>
          </a:p>
        </p:txBody>
      </p:sp>
      <p:sp>
        <p:nvSpPr>
          <p:cNvPr id="35" name="Rectangle 19"/>
          <p:cNvSpPr>
            <a:spLocks noGrp="1" noChangeArrowheads="1"/>
          </p:cNvSpPr>
          <p:nvPr>
            <p:ph type="ftr" sz="quarter" idx="3"/>
          </p:nvPr>
        </p:nvSpPr>
        <p:spPr bwMode="auto">
          <a:xfrm>
            <a:off x="3352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r>
              <a:rPr lang="en-US" altLang="en-US"/>
              <a:t>Copyright © Texas Education Agency, 2013. All rights reserved.</a:t>
            </a:r>
          </a:p>
        </p:txBody>
      </p:sp>
      <p:sp>
        <p:nvSpPr>
          <p:cNvPr id="36" name="Rectangle 20"/>
          <p:cNvSpPr>
            <a:spLocks noGrp="1" noChangeArrowheads="1"/>
          </p:cNvSpPr>
          <p:nvPr>
            <p:ph type="sldNum" sz="quarter" idx="4"/>
          </p:nvPr>
        </p:nvSpPr>
        <p:spPr bwMode="auto">
          <a:xfrm>
            <a:off x="67056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432B3230-9858-47ED-9CFE-B3F4B3C23C2F}"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11" r:id="rId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105" charset="2"/>
        <a:buChar char="n"/>
        <a:defRPr sz="3200">
          <a:solidFill>
            <a:schemeClr val="tx1"/>
          </a:solidFill>
          <a:effectLst>
            <a:outerShdw blurRad="38100" dist="38100" dir="2700000" algn="tl">
              <a:srgbClr val="000000"/>
            </a:outerShdw>
          </a:effectLst>
          <a:latin typeface="Arial" charset="0"/>
          <a:ea typeface="ＭＳ Ｐゴシック" pitchFamily="-105"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ea typeface="ＭＳ Ｐゴシック" pitchFamily="-105" charset="-128"/>
        </a:defRPr>
      </a:lvl2pPr>
      <a:lvl3pPr marL="1143000" indent="-228600" algn="l" rtl="0" eaLnBrk="0" fontAlgn="base" hangingPunct="0">
        <a:spcBef>
          <a:spcPct val="20000"/>
        </a:spcBef>
        <a:spcAft>
          <a:spcPct val="0"/>
        </a:spcAft>
        <a:buClr>
          <a:schemeClr val="hlink"/>
        </a:buClr>
        <a:buSzPct val="70000"/>
        <a:buFont typeface="Wingdings" pitchFamily="-105" charset="2"/>
        <a:buChar char="n"/>
        <a:defRPr sz="2400">
          <a:solidFill>
            <a:schemeClr val="tx1"/>
          </a:solidFill>
          <a:effectLst>
            <a:outerShdw blurRad="38100" dist="38100" dir="2700000" algn="tl">
              <a:srgbClr val="000000"/>
            </a:outerShdw>
          </a:effectLst>
          <a:latin typeface="Arial" charset="0"/>
          <a:ea typeface="ＭＳ Ｐゴシック" pitchFamily="-105"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ea typeface="ＭＳ Ｐゴシック" pitchFamily="-105" charset="-128"/>
        </a:defRPr>
      </a:lvl4pPr>
      <a:lvl5pPr marL="2057400" indent="-228600" algn="l" rtl="0" eaLnBrk="0" fontAlgn="base" hangingPunct="0">
        <a:spcBef>
          <a:spcPct val="20000"/>
        </a:spcBef>
        <a:spcAft>
          <a:spcPct val="0"/>
        </a:spcAft>
        <a:buClr>
          <a:schemeClr val="hlink"/>
        </a:buClr>
        <a:buSzPct val="70000"/>
        <a:buFont typeface="Wingdings" pitchFamily="-105" charset="2"/>
        <a:buChar char="n"/>
        <a:defRPr sz="2000">
          <a:solidFill>
            <a:schemeClr val="tx1"/>
          </a:solidFill>
          <a:effectLst>
            <a:outerShdw blurRad="38100" dist="38100" dir="2700000" algn="tl">
              <a:srgbClr val="000000"/>
            </a:outerShdw>
          </a:effectLst>
          <a:latin typeface="Arial" charset="0"/>
          <a:ea typeface="ＭＳ Ｐゴシック" pitchFamily="-105"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1143000" y="2209800"/>
            <a:ext cx="7772400" cy="1470025"/>
          </a:xfrm>
        </p:spPr>
        <p:txBody>
          <a:bodyPr/>
          <a:lstStyle/>
          <a:p>
            <a:pPr eaLnBrk="1" hangingPunct="1">
              <a:defRPr/>
            </a:pPr>
            <a:r>
              <a:rPr lang="en-US" sz="6000" dirty="0" smtClean="0">
                <a:solidFill>
                  <a:srgbClr val="EFF969"/>
                </a:solidFill>
                <a:effectLst>
                  <a:outerShdw blurRad="38100" dist="38100" dir="2700000" algn="tl">
                    <a:srgbClr val="000000"/>
                  </a:outerShdw>
                </a:effectLst>
                <a:ea typeface="+mj-ea"/>
              </a:rPr>
              <a:t>Legal Capacity to Contract</a:t>
            </a:r>
          </a:p>
        </p:txBody>
      </p:sp>
      <p:sp>
        <p:nvSpPr>
          <p:cNvPr id="16387" name="Footer Placeholder 4"/>
          <p:cNvSpPr>
            <a:spLocks noGrp="1"/>
          </p:cNvSpPr>
          <p:nvPr>
            <p:ph type="ftr" sz="quarter" idx="11"/>
          </p:nvPr>
        </p:nvSpPr>
        <p:spPr>
          <a:xfrm>
            <a:off x="2209800" y="6400800"/>
            <a:ext cx="4800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defRPr/>
            </a:pPr>
            <a:r>
              <a:rPr lang="en-US" sz="4000" dirty="0" smtClean="0">
                <a:solidFill>
                  <a:srgbClr val="EFF969"/>
                </a:solidFill>
                <a:effectLst>
                  <a:outerShdw blurRad="38100" dist="38100" dir="2700000" algn="tl">
                    <a:srgbClr val="000000"/>
                  </a:outerShdw>
                </a:effectLst>
                <a:ea typeface="+mj-ea"/>
              </a:rPr>
              <a:t>Who Has Contractual Capacity in Organizations?</a:t>
            </a:r>
          </a:p>
        </p:txBody>
      </p:sp>
      <p:sp>
        <p:nvSpPr>
          <p:cNvPr id="23555" name="Rectangle 3"/>
          <p:cNvSpPr>
            <a:spLocks noGrp="1" noChangeArrowheads="1"/>
          </p:cNvSpPr>
          <p:nvPr>
            <p:ph type="body" idx="4294967295"/>
          </p:nvPr>
        </p:nvSpPr>
        <p:spPr>
          <a:xfrm>
            <a:off x="1371600" y="1524000"/>
            <a:ext cx="7239000" cy="4724400"/>
          </a:xfrm>
        </p:spPr>
        <p:txBody>
          <a:bodyPr/>
          <a:lstStyle/>
          <a:p>
            <a:pPr eaLnBrk="1" hangingPunct="1">
              <a:defRPr/>
            </a:pPr>
            <a:r>
              <a:rPr lang="en-US" sz="2800" dirty="0" smtClean="0">
                <a:effectLst>
                  <a:outerShdw blurRad="38100" dist="38100" dir="2700000" algn="tl">
                    <a:srgbClr val="000000"/>
                  </a:outerShdw>
                </a:effectLst>
                <a:ea typeface="+mn-ea"/>
              </a:rPr>
              <a:t>Someone who has capacity is within his or her scope of authority to sign agreements.</a:t>
            </a:r>
          </a:p>
          <a:p>
            <a:pPr eaLnBrk="1" hangingPunct="1">
              <a:defRPr/>
            </a:pPr>
            <a:r>
              <a:rPr lang="en-US" sz="2800" dirty="0" smtClean="0">
                <a:effectLst>
                  <a:outerShdw blurRad="38100" dist="38100" dir="2700000" algn="tl">
                    <a:srgbClr val="000000"/>
                  </a:outerShdw>
                </a:effectLst>
                <a:ea typeface="+mn-ea"/>
              </a:rPr>
              <a:t>When the organization leads others to believe that a person has certain authority, the person has contractual capacity.</a:t>
            </a:r>
          </a:p>
          <a:p>
            <a:pPr eaLnBrk="1" hangingPunct="1">
              <a:defRPr/>
            </a:pPr>
            <a:r>
              <a:rPr lang="en-US" sz="2800" dirty="0" smtClean="0">
                <a:effectLst>
                  <a:outerShdw blurRad="38100" dist="38100" dir="2700000" algn="tl">
                    <a:srgbClr val="000000"/>
                  </a:outerShdw>
                </a:effectLst>
                <a:ea typeface="+mn-ea"/>
              </a:rPr>
              <a:t>When the employer tells an employee that they are authorized to bind the organization, the individual has capacity.</a:t>
            </a:r>
          </a:p>
        </p:txBody>
      </p:sp>
      <p:pic>
        <p:nvPicPr>
          <p:cNvPr id="5" name="Picture 4" descr="CEO istock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4806950"/>
            <a:ext cx="2287588" cy="1517650"/>
          </a:xfrm>
          <a:prstGeom prst="rect">
            <a:avLst/>
          </a:prstGeom>
          <a:ln w="38100">
            <a:solidFill>
              <a:schemeClr val="accent4">
                <a:lumMod val="10000"/>
              </a:schemeClr>
            </a:solidFill>
          </a:ln>
        </p:spPr>
      </p:pic>
      <p:sp>
        <p:nvSpPr>
          <p:cNvPr id="337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C12C828B-7CC8-4558-96B7-E5B6D715B298}" type="slidenum">
              <a:rPr lang="en-US" altLang="en-US" sz="1400">
                <a:latin typeface="Calibri" pitchFamily="-105" charset="0"/>
              </a:rPr>
              <a:pPr/>
              <a:t>10</a:t>
            </a:fld>
            <a:endParaRPr lang="en-US" altLang="en-US" sz="1400">
              <a:latin typeface="Calibri" pitchFamily="-105" charset="0"/>
            </a:endParaRPr>
          </a:p>
        </p:txBody>
      </p:sp>
      <p:sp>
        <p:nvSpPr>
          <p:cNvPr id="33798" name="Footer Placeholder 6"/>
          <p:cNvSpPr>
            <a:spLocks noGrp="1"/>
          </p:cNvSpPr>
          <p:nvPr>
            <p:ph type="ftr" sz="quarter" idx="11"/>
          </p:nvPr>
        </p:nvSpPr>
        <p:spPr>
          <a:xfrm>
            <a:off x="1676400" y="6400800"/>
            <a:ext cx="5029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checkerboard(across)">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checkerboard(across)">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981200"/>
            <a:ext cx="7391400" cy="419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Calibri"/>
            </a:endParaRPr>
          </a:p>
        </p:txBody>
      </p:sp>
      <p:sp>
        <p:nvSpPr>
          <p:cNvPr id="35843" name="Rectangle 2"/>
          <p:cNvSpPr>
            <a:spLocks noGrp="1" noChangeArrowheads="1"/>
          </p:cNvSpPr>
          <p:nvPr>
            <p:ph type="title"/>
          </p:nvPr>
        </p:nvSpPr>
        <p:spPr>
          <a:xfrm>
            <a:off x="2209800" y="152400"/>
            <a:ext cx="5791200" cy="838200"/>
          </a:xfrm>
        </p:spPr>
        <p:txBody>
          <a:bodyPr/>
          <a:lstStyle/>
          <a:p>
            <a:r>
              <a:rPr lang="en-US" altLang="en-US" smtClean="0">
                <a:solidFill>
                  <a:srgbClr val="EFF969"/>
                </a:solidFill>
                <a:latin typeface="Calibri" pitchFamily="-105" charset="0"/>
              </a:rPr>
              <a:t>Assignments</a:t>
            </a:r>
          </a:p>
        </p:txBody>
      </p:sp>
      <p:sp>
        <p:nvSpPr>
          <p:cNvPr id="2" name="Rectangle 3"/>
          <p:cNvSpPr>
            <a:spLocks noGrp="1" noChangeArrowheads="1"/>
          </p:cNvSpPr>
          <p:nvPr>
            <p:ph type="body" idx="1"/>
          </p:nvPr>
        </p:nvSpPr>
        <p:spPr>
          <a:xfrm>
            <a:off x="1143000" y="1905000"/>
            <a:ext cx="7772400" cy="4343400"/>
          </a:xfrm>
          <a:gradFill rotWithShape="1">
            <a:gsLst>
              <a:gs pos="0">
                <a:srgbClr val="FFFF80"/>
              </a:gs>
              <a:gs pos="50000">
                <a:srgbClr val="FFFFB3"/>
              </a:gs>
              <a:gs pos="100000">
                <a:srgbClr val="FFFFDA"/>
              </a:gs>
            </a:gsLst>
            <a:lin ang="2700000" scaled="1"/>
          </a:gradFill>
        </p:spPr>
        <p:txBody>
          <a:bodyPr/>
          <a:lstStyle/>
          <a:p>
            <a:r>
              <a:rPr lang="en-US" altLang="en-US" sz="1600" b="1" smtClean="0">
                <a:solidFill>
                  <a:srgbClr val="091820"/>
                </a:solidFill>
                <a:latin typeface="Calibri" pitchFamily="-105" charset="0"/>
                <a:ea typeface="Arial" charset="0"/>
                <a:cs typeface="Calibri" pitchFamily="-105" charset="0"/>
              </a:rPr>
              <a:t>1</a:t>
            </a:r>
            <a:r>
              <a:rPr lang="en-US" altLang="en-US" sz="1800" b="1" smtClean="0">
                <a:solidFill>
                  <a:srgbClr val="091820"/>
                </a:solidFill>
                <a:latin typeface="Calibri" pitchFamily="-105" charset="0"/>
                <a:ea typeface="Arial" charset="0"/>
                <a:cs typeface="Calibri" pitchFamily="-105" charset="0"/>
              </a:rPr>
              <a:t>.    </a:t>
            </a:r>
            <a:r>
              <a:rPr lang="en-US" altLang="en-US" sz="1800" b="1" i="1" u="sng" smtClean="0">
                <a:solidFill>
                  <a:srgbClr val="091820"/>
                </a:solidFill>
                <a:latin typeface="Calibri" pitchFamily="-105" charset="0"/>
                <a:ea typeface="Arial" charset="0"/>
                <a:cs typeface="Calibri" pitchFamily="-105" charset="0"/>
              </a:rPr>
              <a:t>Lacking Capacity PowerPoint Presentation</a:t>
            </a:r>
            <a:r>
              <a:rPr lang="en-US" altLang="en-US" sz="1800" b="1" smtClean="0">
                <a:solidFill>
                  <a:srgbClr val="091820"/>
                </a:solidFill>
                <a:latin typeface="Calibri" pitchFamily="-105" charset="0"/>
                <a:ea typeface="Arial" charset="0"/>
                <a:cs typeface="Calibri" pitchFamily="-105" charset="0"/>
              </a:rPr>
              <a:t>:  </a:t>
            </a:r>
            <a:r>
              <a:rPr lang="en-US" altLang="en-US" sz="1800" smtClean="0">
                <a:solidFill>
                  <a:srgbClr val="091820"/>
                </a:solidFill>
                <a:latin typeface="Calibri" pitchFamily="-105" charset="0"/>
                <a:ea typeface="Arial" charset="0"/>
                <a:cs typeface="Calibri" pitchFamily="-105" charset="0"/>
              </a:rPr>
              <a:t>Design a PowerPoint presentation that shows which groups of individuals lack the capacity to be bound by a contract. The presentation should include politically correct and appropriate for classroom use pictures and captions. </a:t>
            </a:r>
          </a:p>
          <a:p>
            <a:pPr>
              <a:buFontTx/>
              <a:buNone/>
            </a:pPr>
            <a:endParaRPr lang="en-US" altLang="en-US" sz="1800" smtClean="0">
              <a:solidFill>
                <a:srgbClr val="091820"/>
              </a:solidFill>
              <a:latin typeface="Calibri" pitchFamily="-105" charset="0"/>
              <a:ea typeface="Arial" charset="0"/>
              <a:cs typeface="Calibri" pitchFamily="-105" charset="0"/>
            </a:endParaRPr>
          </a:p>
          <a:p>
            <a:r>
              <a:rPr lang="en-US" altLang="en-US" sz="1800" smtClean="0">
                <a:solidFill>
                  <a:srgbClr val="091820"/>
                </a:solidFill>
                <a:latin typeface="Calibri" pitchFamily="-105" charset="0"/>
                <a:ea typeface="Arial" charset="0"/>
                <a:cs typeface="Calibri" pitchFamily="-105" charset="0"/>
              </a:rPr>
              <a:t> </a:t>
            </a:r>
            <a:r>
              <a:rPr lang="en-US" altLang="en-US" sz="1800" b="1" smtClean="0">
                <a:solidFill>
                  <a:srgbClr val="091820"/>
                </a:solidFill>
                <a:latin typeface="Calibri" pitchFamily="-105" charset="0"/>
                <a:ea typeface="Arial" charset="0"/>
                <a:cs typeface="Calibri" pitchFamily="-105" charset="0"/>
              </a:rPr>
              <a:t>2</a:t>
            </a:r>
            <a:r>
              <a:rPr lang="en-US" altLang="en-US" sz="1800" i="1" smtClean="0">
                <a:solidFill>
                  <a:srgbClr val="091820"/>
                </a:solidFill>
                <a:latin typeface="Calibri" pitchFamily="-105" charset="0"/>
                <a:ea typeface="Arial" charset="0"/>
                <a:cs typeface="Calibri" pitchFamily="-105" charset="0"/>
              </a:rPr>
              <a:t>.     </a:t>
            </a:r>
            <a:r>
              <a:rPr lang="en-US" altLang="en-US" sz="1800" b="1" i="1" u="sng" smtClean="0">
                <a:solidFill>
                  <a:srgbClr val="091820"/>
                </a:solidFill>
                <a:latin typeface="Calibri" pitchFamily="-105" charset="0"/>
                <a:ea typeface="Arial" charset="0"/>
                <a:cs typeface="Calibri" pitchFamily="-105" charset="0"/>
              </a:rPr>
              <a:t>Emancipated Minors Poster</a:t>
            </a:r>
            <a:r>
              <a:rPr lang="en-US" altLang="en-US" sz="1800" i="1" u="sng" smtClean="0">
                <a:solidFill>
                  <a:srgbClr val="091820"/>
                </a:solidFill>
                <a:latin typeface="Calibri" pitchFamily="-105" charset="0"/>
                <a:ea typeface="Arial" charset="0"/>
                <a:cs typeface="Calibri" pitchFamily="-105" charset="0"/>
              </a:rPr>
              <a:t> </a:t>
            </a:r>
            <a:r>
              <a:rPr lang="en-US" altLang="en-US" sz="1800" b="1" i="1" smtClean="0">
                <a:solidFill>
                  <a:srgbClr val="091820"/>
                </a:solidFill>
                <a:latin typeface="Calibri" pitchFamily="-105" charset="0"/>
                <a:ea typeface="Arial" charset="0"/>
                <a:cs typeface="Calibri" pitchFamily="-105" charset="0"/>
              </a:rPr>
              <a:t>:</a:t>
            </a:r>
            <a:r>
              <a:rPr lang="en-US" altLang="en-US" sz="1800" i="1" smtClean="0">
                <a:solidFill>
                  <a:srgbClr val="091820"/>
                </a:solidFill>
                <a:latin typeface="Calibri" pitchFamily="-105" charset="0"/>
                <a:ea typeface="Arial" charset="0"/>
                <a:cs typeface="Calibri" pitchFamily="-105" charset="0"/>
              </a:rPr>
              <a:t>  </a:t>
            </a:r>
            <a:r>
              <a:rPr lang="en-US" altLang="en-US" sz="1800" smtClean="0">
                <a:solidFill>
                  <a:srgbClr val="091820"/>
                </a:solidFill>
                <a:latin typeface="Calibri" pitchFamily="-105" charset="0"/>
                <a:ea typeface="Arial" charset="0"/>
                <a:cs typeface="Calibri" pitchFamily="-105" charset="0"/>
              </a:rPr>
              <a:t>Design a poster that illustrates six informal means of emancipation for a minor. The poster should include pictures and text. </a:t>
            </a:r>
          </a:p>
          <a:p>
            <a:pPr>
              <a:buFontTx/>
              <a:buNone/>
            </a:pPr>
            <a:endParaRPr lang="en-US" altLang="en-US" sz="1800" smtClean="0">
              <a:solidFill>
                <a:srgbClr val="091820"/>
              </a:solidFill>
              <a:latin typeface="Calibri" pitchFamily="-105" charset="0"/>
              <a:ea typeface="Arial" charset="0"/>
              <a:cs typeface="Calibri" pitchFamily="-105" charset="0"/>
            </a:endParaRPr>
          </a:p>
          <a:p>
            <a:pPr>
              <a:spcBef>
                <a:spcPct val="0"/>
              </a:spcBef>
            </a:pPr>
            <a:r>
              <a:rPr lang="en-US" altLang="en-US" sz="1800" b="1" smtClean="0">
                <a:solidFill>
                  <a:srgbClr val="091820"/>
                </a:solidFill>
                <a:latin typeface="Calibri" pitchFamily="-105" charset="0"/>
                <a:ea typeface="Arial" charset="0"/>
                <a:cs typeface="Calibri" pitchFamily="-105" charset="0"/>
              </a:rPr>
              <a:t>3.   </a:t>
            </a:r>
            <a:r>
              <a:rPr lang="en-US" altLang="en-US" sz="1800" b="1" i="1" u="sng" smtClean="0">
                <a:solidFill>
                  <a:srgbClr val="091820"/>
                </a:solidFill>
                <a:latin typeface="Calibri" pitchFamily="-105" charset="0"/>
                <a:ea typeface="Arial" charset="0"/>
                <a:cs typeface="Calibri" pitchFamily="-105" charset="0"/>
              </a:rPr>
              <a:t>Case Assignment: </a:t>
            </a:r>
            <a:r>
              <a:rPr lang="en-US" altLang="en-US" sz="1800" smtClean="0">
                <a:solidFill>
                  <a:srgbClr val="091820"/>
                </a:solidFill>
                <a:latin typeface="Calibri" pitchFamily="-105" charset="0"/>
                <a:ea typeface="Arial" charset="0"/>
                <a:cs typeface="Calibri" pitchFamily="-105" charset="0"/>
              </a:rPr>
              <a:t>Jennifer was a wholesaler of flowers. Her friend, Carrie, worked for a grocery store as a checker. One day Jennifer stopped by during Carrie’s break and asked if she could sell her flowers through that store. Carrie said yes and signed a contract to purchase 20 dozen roses for the store. </a:t>
            </a:r>
            <a:endParaRPr lang="en-US" altLang="en-US" sz="1800" smtClean="0">
              <a:solidFill>
                <a:srgbClr val="091820"/>
              </a:solidFill>
              <a:latin typeface="Calibri" pitchFamily="-105" charset="0"/>
            </a:endParaRPr>
          </a:p>
        </p:txBody>
      </p:sp>
      <p:sp>
        <p:nvSpPr>
          <p:cNvPr id="35845" name="TextBox 4"/>
          <p:cNvSpPr txBox="1">
            <a:spLocks noChangeArrowheads="1"/>
          </p:cNvSpPr>
          <p:nvPr/>
        </p:nvSpPr>
        <p:spPr bwMode="auto">
          <a:xfrm>
            <a:off x="2362200" y="1143000"/>
            <a:ext cx="601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2800">
                <a:latin typeface="Arial" charset="0"/>
                <a:cs typeface="Arial" charset="0"/>
              </a:rPr>
              <a:t>Independent Practice Assignments</a:t>
            </a:r>
          </a:p>
        </p:txBody>
      </p:sp>
      <p:sp>
        <p:nvSpPr>
          <p:cNvPr id="3584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6D31B8F0-3463-4F92-9C44-5C910A1C4546}" type="slidenum">
              <a:rPr lang="en-US" altLang="en-US" sz="1400">
                <a:latin typeface="Calibri" pitchFamily="-105" charset="0"/>
              </a:rPr>
              <a:pPr/>
              <a:t>11</a:t>
            </a:fld>
            <a:endParaRPr lang="en-US" altLang="en-US" sz="1400">
              <a:latin typeface="Calibri" pitchFamily="-105" charset="0"/>
            </a:endParaRPr>
          </a:p>
        </p:txBody>
      </p:sp>
      <p:sp>
        <p:nvSpPr>
          <p:cNvPr id="35847" name="Footer Placeholder 7"/>
          <p:cNvSpPr>
            <a:spLocks noGrp="1"/>
          </p:cNvSpPr>
          <p:nvPr>
            <p:ph type="ftr" sz="quarter" idx="11"/>
          </p:nvPr>
        </p:nvSpPr>
        <p:spPr>
          <a:xfrm>
            <a:off x="2133600" y="6400800"/>
            <a:ext cx="5181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1"/>
          <p:cNvSpPr>
            <a:spLocks noGrp="1"/>
          </p:cNvSpPr>
          <p:nvPr>
            <p:ph type="ftr" sz="quarter" idx="11"/>
          </p:nvPr>
        </p:nvSpPr>
        <p:spPr>
          <a:xfrm>
            <a:off x="1524000" y="6400800"/>
            <a:ext cx="5181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1843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3BCF0BD-B7AA-41FC-8B40-8C62BE216F3F}" type="slidenum">
              <a:rPr lang="en-US" altLang="en-US" sz="1400">
                <a:latin typeface="Calibri" pitchFamily="-105" charset="0"/>
              </a:rPr>
              <a:pPr/>
              <a:t>2</a:t>
            </a:fld>
            <a:endParaRPr lang="en-US" altLang="en-US" sz="1400">
              <a:latin typeface="Calibri" pitchFamily="-105" charset="0"/>
            </a:endParaRPr>
          </a:p>
        </p:txBody>
      </p:sp>
      <p:sp>
        <p:nvSpPr>
          <p:cNvPr id="18436" name="Rectangle 1"/>
          <p:cNvSpPr>
            <a:spLocks noChangeArrowheads="1"/>
          </p:cNvSpPr>
          <p:nvPr/>
        </p:nvSpPr>
        <p:spPr bwMode="auto">
          <a:xfrm>
            <a:off x="685800" y="1219200"/>
            <a:ext cx="80772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r>
              <a:rPr lang="en-US" altLang="en-US" sz="1200" i="1">
                <a:latin typeface="Arial" charset="0"/>
                <a:ea typeface="Calibri" pitchFamily="-105" charset="0"/>
                <a:cs typeface="Arial" charset="0"/>
              </a:rPr>
              <a:t> Copyright and Terms of Service</a:t>
            </a:r>
          </a:p>
          <a:p>
            <a:pPr eaLnBrk="1" hangingPunct="1"/>
            <a:endParaRPr lang="en-US" altLang="en-US" sz="1800">
              <a:latin typeface="Calibri" pitchFamily="-105" charset="0"/>
              <a:ea typeface="Calibri" pitchFamily="-105" charset="0"/>
              <a:cs typeface="Arial" charset="0"/>
            </a:endParaRPr>
          </a:p>
          <a:p>
            <a:r>
              <a:rPr lang="en-US" altLang="en-US" sz="1200" i="1">
                <a:latin typeface="Arial" charset="0"/>
                <a:ea typeface="Calibri" pitchFamily="-105" charset="0"/>
                <a:cs typeface="Arial"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latin typeface="Calibri" pitchFamily="-105" charset="0"/>
            </a:endParaRPr>
          </a:p>
          <a:p>
            <a:pPr>
              <a:buFontTx/>
              <a:buAutoNum type="arabicParenR"/>
            </a:pPr>
            <a:r>
              <a:rPr lang="en-US" altLang="en-US" sz="1200" i="1">
                <a:latin typeface="Arial"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latin typeface="Calibri" pitchFamily="-105" charset="0"/>
            </a:endParaRPr>
          </a:p>
          <a:p>
            <a:r>
              <a:rPr lang="en-US" altLang="en-US" sz="1200" i="1">
                <a:latin typeface="Arial" charset="0"/>
              </a:rPr>
              <a:t>2) Residents of the state of Texas may reproduce and use copies of the Materials and Related Materials for individual personal use only without obtaining written permission of the Texas Education Agency;</a:t>
            </a:r>
          </a:p>
          <a:p>
            <a:endParaRPr lang="en-US" altLang="en-US" sz="1800">
              <a:latin typeface="Calibri" pitchFamily="-105" charset="0"/>
            </a:endParaRPr>
          </a:p>
          <a:p>
            <a:r>
              <a:rPr lang="en-US" altLang="en-US" sz="1200" i="1">
                <a:latin typeface="Arial" charset="0"/>
              </a:rPr>
              <a:t>3) Any portion reproduced must be reproduced in its entirety and remain unedited, unaltered and unchanged in any way;</a:t>
            </a:r>
          </a:p>
          <a:p>
            <a:endParaRPr lang="en-US" altLang="en-US" sz="1800">
              <a:latin typeface="Calibri" pitchFamily="-105" charset="0"/>
            </a:endParaRPr>
          </a:p>
          <a:p>
            <a:r>
              <a:rPr lang="en-US" altLang="en-US" sz="1200" i="1">
                <a:latin typeface="Arial" charset="0"/>
              </a:rPr>
              <a:t>4) No monetary charge can be made for the reproduced materials or any document containing them; however, a reasonable charge to cover only the cost of reproduction and distribution may be charged.</a:t>
            </a:r>
            <a:endParaRPr lang="en-US" altLang="en-US" sz="1800">
              <a:latin typeface="Calibri" pitchFamily="-105" charset="0"/>
            </a:endParaRPr>
          </a:p>
          <a:p>
            <a:r>
              <a:rPr lang="en-US" altLang="en-US" sz="1200" i="1">
                <a:latin typeface="Arial"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defRPr/>
            </a:pPr>
            <a:r>
              <a:rPr lang="en-US" smtClean="0">
                <a:solidFill>
                  <a:srgbClr val="EFF969"/>
                </a:solidFill>
                <a:effectLst>
                  <a:outerShdw blurRad="38100" dist="38100" dir="2700000" algn="tl">
                    <a:srgbClr val="000000"/>
                  </a:outerShdw>
                </a:effectLst>
                <a:ea typeface="+mj-ea"/>
              </a:rPr>
              <a:t>Contractual Capacity</a:t>
            </a:r>
          </a:p>
        </p:txBody>
      </p:sp>
      <p:sp>
        <p:nvSpPr>
          <p:cNvPr id="9219" name="Rectangle 3"/>
          <p:cNvSpPr>
            <a:spLocks noGrp="1" noChangeArrowheads="1"/>
          </p:cNvSpPr>
          <p:nvPr>
            <p:ph type="body" idx="4294967295"/>
          </p:nvPr>
        </p:nvSpPr>
        <p:spPr>
          <a:xfrm>
            <a:off x="1371600" y="1524000"/>
            <a:ext cx="7772400" cy="2286000"/>
          </a:xfrm>
        </p:spPr>
        <p:txBody>
          <a:bodyPr/>
          <a:lstStyle/>
          <a:p>
            <a:pPr eaLnBrk="1" hangingPunct="1"/>
            <a:endParaRPr lang="en-US" altLang="en-US" smtClean="0">
              <a:effectLst>
                <a:outerShdw blurRad="38100" dist="38100" dir="2700000" algn="tl">
                  <a:srgbClr val="000000"/>
                </a:outerShdw>
              </a:effectLst>
              <a:latin typeface="Calibri" pitchFamily="-105" charset="0"/>
            </a:endParaRPr>
          </a:p>
          <a:p>
            <a:pPr algn="ctr" eaLnBrk="1" hangingPunct="1">
              <a:buFontTx/>
              <a:buNone/>
            </a:pPr>
            <a:r>
              <a:rPr lang="en-US" altLang="en-US" smtClean="0">
                <a:effectLst>
                  <a:outerShdw blurRad="38100" dist="38100" dir="2700000" algn="tl">
                    <a:srgbClr val="000000"/>
                  </a:outerShdw>
                </a:effectLst>
                <a:latin typeface="Calibri" pitchFamily="-105" charset="0"/>
              </a:rPr>
              <a:t>  … </a:t>
            </a:r>
            <a:r>
              <a:rPr lang="en-US" altLang="en-US" sz="4000" smtClean="0">
                <a:effectLst>
                  <a:outerShdw blurRad="38100" dist="38100" dir="2700000" algn="tl">
                    <a:srgbClr val="000000"/>
                  </a:outerShdw>
                </a:effectLst>
                <a:latin typeface="Calibri" pitchFamily="-105" charset="0"/>
              </a:rPr>
              <a:t>ability to understand the consequences of a contract</a:t>
            </a:r>
          </a:p>
        </p:txBody>
      </p:sp>
      <p:sp>
        <p:nvSpPr>
          <p:cNvPr id="1946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BEE07E91-4812-4B45-AD51-52B6299DD8A1}" type="slidenum">
              <a:rPr lang="en-US" altLang="en-US" sz="1400">
                <a:latin typeface="Calibri" pitchFamily="-105" charset="0"/>
              </a:rPr>
              <a:pPr/>
              <a:t>3</a:t>
            </a:fld>
            <a:endParaRPr lang="en-US" altLang="en-US" sz="1400">
              <a:latin typeface="Calibri" pitchFamily="-105" charset="0"/>
            </a:endParaRPr>
          </a:p>
        </p:txBody>
      </p:sp>
      <p:sp>
        <p:nvSpPr>
          <p:cNvPr id="19461" name="Footer Placeholder 5"/>
          <p:cNvSpPr>
            <a:spLocks noGrp="1"/>
          </p:cNvSpPr>
          <p:nvPr>
            <p:ph type="ftr" sz="quarter" idx="11"/>
          </p:nvPr>
        </p:nvSpPr>
        <p:spPr>
          <a:xfrm>
            <a:off x="2133600" y="6400800"/>
            <a:ext cx="4953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p:cTn id="7" dur="10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9219">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921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defRPr/>
            </a:pPr>
            <a:r>
              <a:rPr lang="en-US" smtClean="0">
                <a:solidFill>
                  <a:srgbClr val="EFF969"/>
                </a:solidFill>
                <a:effectLst>
                  <a:outerShdw blurRad="38100" dist="38100" dir="2700000" algn="tl">
                    <a:srgbClr val="000000"/>
                  </a:outerShdw>
                </a:effectLst>
                <a:ea typeface="+mj-ea"/>
              </a:rPr>
              <a:t>Protections for Those Who Lack Capacity</a:t>
            </a:r>
          </a:p>
        </p:txBody>
      </p:sp>
      <p:sp>
        <p:nvSpPr>
          <p:cNvPr id="11267" name="Rectangle 3"/>
          <p:cNvSpPr>
            <a:spLocks noGrp="1" noChangeArrowheads="1"/>
          </p:cNvSpPr>
          <p:nvPr>
            <p:ph type="body" idx="4294967295"/>
          </p:nvPr>
        </p:nvSpPr>
        <p:spPr>
          <a:xfrm>
            <a:off x="762000" y="2590800"/>
            <a:ext cx="7772400" cy="3657600"/>
          </a:xfrm>
        </p:spPr>
        <p:txBody>
          <a:bodyPr/>
          <a:lstStyle/>
          <a:p>
            <a:pPr eaLnBrk="1" hangingPunct="1">
              <a:defRPr/>
            </a:pPr>
            <a:r>
              <a:rPr lang="en-US" dirty="0" smtClean="0">
                <a:effectLst>
                  <a:outerShdw blurRad="38100" dist="38100" dir="2700000" algn="tl">
                    <a:srgbClr val="000000"/>
                  </a:outerShdw>
                </a:effectLst>
                <a:ea typeface="+mn-ea"/>
              </a:rPr>
              <a:t>Minors</a:t>
            </a:r>
          </a:p>
          <a:p>
            <a:pPr lvl="1" eaLnBrk="1" hangingPunct="1">
              <a:defRPr/>
            </a:pPr>
            <a:r>
              <a:rPr lang="en-US" dirty="0" smtClean="0">
                <a:effectLst>
                  <a:outerShdw blurRad="38100" dist="38100" dir="2700000" algn="tl">
                    <a:srgbClr val="000000"/>
                  </a:outerShdw>
                </a:effectLst>
              </a:rPr>
              <a:t>age of majority is 18 for most states</a:t>
            </a:r>
          </a:p>
          <a:p>
            <a:pPr lvl="1" eaLnBrk="1" hangingPunct="1">
              <a:defRPr/>
            </a:pPr>
            <a:r>
              <a:rPr lang="en-US" dirty="0" smtClean="0">
                <a:effectLst>
                  <a:outerShdw blurRad="38100" dist="38100" dir="2700000" algn="tl">
                    <a:srgbClr val="000000"/>
                  </a:outerShdw>
                </a:effectLst>
              </a:rPr>
              <a:t>minors have not yet reached the age of majority</a:t>
            </a:r>
          </a:p>
          <a:p>
            <a:pPr lvl="1" eaLnBrk="1" hangingPunct="1">
              <a:defRPr/>
            </a:pPr>
            <a:r>
              <a:rPr lang="en-US" dirty="0" smtClean="0">
                <a:effectLst>
                  <a:outerShdw blurRad="38100" dist="38100" dir="2700000" algn="tl">
                    <a:srgbClr val="000000"/>
                  </a:outerShdw>
                </a:effectLst>
              </a:rPr>
              <a:t>minority ends the day before the birthday of the age set as the age of majority</a:t>
            </a:r>
          </a:p>
          <a:p>
            <a:pPr lvl="1" eaLnBrk="1" hangingPunct="1">
              <a:defRPr/>
            </a:pPr>
            <a:r>
              <a:rPr lang="en-US" dirty="0" smtClean="0">
                <a:effectLst>
                  <a:outerShdw blurRad="38100" dist="38100" dir="2700000" algn="tl">
                    <a:srgbClr val="000000"/>
                  </a:outerShdw>
                </a:effectLst>
              </a:rPr>
              <a:t>contracts of most parties who lack capacity are considered voidable</a:t>
            </a:r>
          </a:p>
        </p:txBody>
      </p:sp>
      <p:pic>
        <p:nvPicPr>
          <p:cNvPr id="5" name="Picture 4" descr="teens istock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52800" y="1524000"/>
            <a:ext cx="2514600" cy="1677988"/>
          </a:xfrm>
          <a:prstGeom prst="rect">
            <a:avLst/>
          </a:prstGeom>
          <a:ln w="28575">
            <a:solidFill>
              <a:schemeClr val="bg2">
                <a:lumMod val="50000"/>
              </a:schemeClr>
            </a:solidFill>
          </a:ln>
        </p:spPr>
      </p:pic>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A29411D-C6F9-434A-B793-E627AAF12A5B}" type="slidenum">
              <a:rPr lang="en-US" altLang="en-US" sz="1400">
                <a:latin typeface="Calibri" pitchFamily="-105" charset="0"/>
              </a:rPr>
              <a:pPr/>
              <a:t>4</a:t>
            </a:fld>
            <a:endParaRPr lang="en-US" altLang="en-US" sz="1400">
              <a:latin typeface="Calibri" pitchFamily="-105" charset="0"/>
            </a:endParaRPr>
          </a:p>
        </p:txBody>
      </p:sp>
      <p:sp>
        <p:nvSpPr>
          <p:cNvPr id="21510" name="Footer Placeholder 6"/>
          <p:cNvSpPr>
            <a:spLocks noGrp="1"/>
          </p:cNvSpPr>
          <p:nvPr>
            <p:ph type="ftr" sz="quarter" idx="11"/>
          </p:nvPr>
        </p:nvSpPr>
        <p:spPr>
          <a:xfrm>
            <a:off x="2286000" y="6400800"/>
            <a:ext cx="4953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amond(in)">
                                      <p:cBhvr>
                                        <p:cTn id="7" dur="2000"/>
                                        <p:tgtEl>
                                          <p:spTgt spid="11267">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diamond(in)">
                                      <p:cBhvr>
                                        <p:cTn id="10" dur="2000"/>
                                        <p:tgtEl>
                                          <p:spTgt spid="11267">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diamond(in)">
                                      <p:cBhvr>
                                        <p:cTn id="13" dur="2000"/>
                                        <p:tgtEl>
                                          <p:spTgt spid="11267">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1267">
                                            <p:txEl>
                                              <p:pRg st="3" end="3"/>
                                            </p:txEl>
                                          </p:spTgt>
                                        </p:tgtEl>
                                        <p:attrNameLst>
                                          <p:attrName>style.visibility</p:attrName>
                                        </p:attrNameLst>
                                      </p:cBhvr>
                                      <p:to>
                                        <p:strVal val="visible"/>
                                      </p:to>
                                    </p:set>
                                    <p:animEffect transition="in" filter="diamond(in)">
                                      <p:cBhvr>
                                        <p:cTn id="16" dur="2000"/>
                                        <p:tgtEl>
                                          <p:spTgt spid="11267">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animEffect transition="in" filter="diamond(in)">
                                      <p:cBhvr>
                                        <p:cTn id="19" dur="20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defRPr/>
            </a:pPr>
            <a:r>
              <a:rPr lang="en-US" smtClean="0">
                <a:solidFill>
                  <a:srgbClr val="EFF969"/>
                </a:solidFill>
                <a:effectLst>
                  <a:outerShdw blurRad="38100" dist="38100" dir="2700000" algn="tl">
                    <a:srgbClr val="000000"/>
                  </a:outerShdw>
                </a:effectLst>
                <a:ea typeface="+mj-ea"/>
              </a:rPr>
              <a:t>Protections for Those Who Lack Capacity</a:t>
            </a:r>
          </a:p>
        </p:txBody>
      </p:sp>
      <p:sp>
        <p:nvSpPr>
          <p:cNvPr id="13315" name="Rectangle 3"/>
          <p:cNvSpPr>
            <a:spLocks noGrp="1" noChangeArrowheads="1"/>
          </p:cNvSpPr>
          <p:nvPr>
            <p:ph type="body" idx="4294967295"/>
          </p:nvPr>
        </p:nvSpPr>
        <p:spPr>
          <a:xfrm>
            <a:off x="1524000" y="2057400"/>
            <a:ext cx="6934200" cy="3810000"/>
          </a:xfrm>
        </p:spPr>
        <p:txBody>
          <a:bodyPr/>
          <a:lstStyle/>
          <a:p>
            <a:pPr eaLnBrk="1" hangingPunct="1">
              <a:defRPr/>
            </a:pPr>
            <a:r>
              <a:rPr lang="en-US" dirty="0" smtClean="0">
                <a:effectLst>
                  <a:outerShdw blurRad="38100" dist="38100" dir="2700000" algn="tl">
                    <a:srgbClr val="000000"/>
                  </a:outerShdw>
                </a:effectLst>
                <a:ea typeface="+mn-ea"/>
              </a:rPr>
              <a:t>Minors</a:t>
            </a:r>
          </a:p>
          <a:p>
            <a:pPr lvl="1" eaLnBrk="1" hangingPunct="1">
              <a:defRPr/>
            </a:pPr>
            <a:r>
              <a:rPr lang="en-US" dirty="0" err="1" smtClean="0">
                <a:effectLst>
                  <a:outerShdw blurRad="38100" dist="38100" dir="2700000" algn="tl">
                    <a:srgbClr val="000000"/>
                  </a:outerShdw>
                </a:effectLst>
              </a:rPr>
              <a:t>Disaffirmance</a:t>
            </a:r>
            <a:r>
              <a:rPr lang="en-US" dirty="0" smtClean="0">
                <a:effectLst>
                  <a:outerShdw blurRad="38100" dist="38100" dir="2700000" algn="tl">
                    <a:srgbClr val="000000"/>
                  </a:outerShdw>
                </a:effectLst>
              </a:rPr>
              <a:t> - refusal to be bound by a previous legal commitment</a:t>
            </a:r>
          </a:p>
          <a:p>
            <a:pPr lvl="1" eaLnBrk="1" hangingPunct="1">
              <a:defRPr/>
            </a:pPr>
            <a:r>
              <a:rPr lang="en-US" dirty="0" smtClean="0">
                <a:effectLst>
                  <a:outerShdw blurRad="38100" dist="38100" dir="2700000" algn="tl">
                    <a:srgbClr val="000000"/>
                  </a:outerShdw>
                </a:effectLst>
              </a:rPr>
              <a:t>Minors must pay at least a reasonable value for necessaries (food, clothing, shelter) even if they disaffirm the actual purchase contract</a:t>
            </a:r>
          </a:p>
        </p:txBody>
      </p:sp>
      <p:sp>
        <p:nvSpPr>
          <p:cNvPr id="235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7170DD0-540A-49F3-ABFB-A9BB26B92213}" type="slidenum">
              <a:rPr lang="en-US" altLang="en-US" sz="1400">
                <a:latin typeface="Calibri" pitchFamily="-105" charset="0"/>
              </a:rPr>
              <a:pPr/>
              <a:t>5</a:t>
            </a:fld>
            <a:endParaRPr lang="en-US" altLang="en-US" sz="1400">
              <a:latin typeface="Calibri" pitchFamily="-105" charset="0"/>
            </a:endParaRPr>
          </a:p>
        </p:txBody>
      </p:sp>
      <p:sp>
        <p:nvSpPr>
          <p:cNvPr id="23557" name="Footer Placeholder 5"/>
          <p:cNvSpPr>
            <a:spLocks noGrp="1"/>
          </p:cNvSpPr>
          <p:nvPr>
            <p:ph type="ftr" sz="quarter" idx="11"/>
          </p:nvPr>
        </p:nvSpPr>
        <p:spPr>
          <a:xfrm>
            <a:off x="1981200" y="6400800"/>
            <a:ext cx="5257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in)">
                                      <p:cBhvr>
                                        <p:cTn id="7" dur="500"/>
                                        <p:tgtEl>
                                          <p:spTgt spid="1331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box(in)">
                                      <p:cBhvr>
                                        <p:cTn id="10" dur="500"/>
                                        <p:tgtEl>
                                          <p:spTgt spid="1331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Effect transition="in" filter="box(in)">
                                      <p:cBhvr>
                                        <p:cTn id="13"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371600" y="152400"/>
            <a:ext cx="7162800" cy="1143000"/>
          </a:xfrm>
        </p:spPr>
        <p:txBody>
          <a:bodyPr/>
          <a:lstStyle/>
          <a:p>
            <a:pPr eaLnBrk="1" hangingPunct="1">
              <a:defRPr/>
            </a:pPr>
            <a:r>
              <a:rPr lang="en-US" dirty="0" smtClean="0">
                <a:solidFill>
                  <a:srgbClr val="EFF969"/>
                </a:solidFill>
                <a:effectLst>
                  <a:outerShdw blurRad="38100" dist="38100" dir="2700000" algn="tl">
                    <a:srgbClr val="000000"/>
                  </a:outerShdw>
                </a:effectLst>
                <a:ea typeface="+mj-ea"/>
              </a:rPr>
              <a:t>Emancipation</a:t>
            </a:r>
          </a:p>
        </p:txBody>
      </p:sp>
      <p:sp>
        <p:nvSpPr>
          <p:cNvPr id="15363" name="Rectangle 3"/>
          <p:cNvSpPr>
            <a:spLocks noGrp="1" noChangeArrowheads="1"/>
          </p:cNvSpPr>
          <p:nvPr>
            <p:ph type="body" idx="4294967295"/>
          </p:nvPr>
        </p:nvSpPr>
        <p:spPr>
          <a:xfrm>
            <a:off x="1371600" y="1524000"/>
            <a:ext cx="7162800" cy="1752600"/>
          </a:xfrm>
        </p:spPr>
        <p:txBody>
          <a:bodyPr/>
          <a:lstStyle/>
          <a:p>
            <a:pPr algn="ctr" eaLnBrk="1" hangingPunct="1">
              <a:lnSpc>
                <a:spcPct val="90000"/>
              </a:lnSpc>
              <a:buFontTx/>
              <a:buNone/>
            </a:pPr>
            <a:r>
              <a:rPr lang="en-US" altLang="en-US" smtClean="0">
                <a:effectLst>
                  <a:outerShdw blurRad="38100" dist="38100" dir="2700000" algn="tl">
                    <a:srgbClr val="000000"/>
                  </a:outerShdw>
                </a:effectLst>
                <a:latin typeface="Calibri" pitchFamily="-105" charset="0"/>
              </a:rPr>
              <a:t>…severing of the child-parent relationship (ends the duty of the parent to support a child and the duty of the child to obey the parent)</a:t>
            </a:r>
          </a:p>
        </p:txBody>
      </p:sp>
      <p:pic>
        <p:nvPicPr>
          <p:cNvPr id="5" name="Picture 4" descr="father and son istock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400" y="3505200"/>
            <a:ext cx="3675063" cy="2438400"/>
          </a:xfrm>
          <a:prstGeom prst="rect">
            <a:avLst/>
          </a:prstGeom>
          <a:ln w="38100">
            <a:solidFill>
              <a:schemeClr val="accent4">
                <a:lumMod val="10000"/>
              </a:schemeClr>
            </a:solidFill>
          </a:ln>
        </p:spPr>
      </p:pic>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01FD939-553C-40C0-A9A7-E13F8B076CBF}" type="slidenum">
              <a:rPr lang="en-US" altLang="en-US" sz="1400">
                <a:latin typeface="Calibri" pitchFamily="-105" charset="0"/>
              </a:rPr>
              <a:pPr/>
              <a:t>6</a:t>
            </a:fld>
            <a:endParaRPr lang="en-US" altLang="en-US" sz="1400">
              <a:latin typeface="Calibri" pitchFamily="-105" charset="0"/>
            </a:endParaRPr>
          </a:p>
        </p:txBody>
      </p:sp>
      <p:sp>
        <p:nvSpPr>
          <p:cNvPr id="25606" name="Footer Placeholder 6"/>
          <p:cNvSpPr>
            <a:spLocks noGrp="1"/>
          </p:cNvSpPr>
          <p:nvPr>
            <p:ph type="ftr" sz="quarter" idx="11"/>
          </p:nvPr>
        </p:nvSpPr>
        <p:spPr>
          <a:xfrm>
            <a:off x="1828800" y="6400800"/>
            <a:ext cx="4876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amond(in)">
                                      <p:cBhvr>
                                        <p:cTn id="7" dur="20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743200" y="1371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743200" y="228600"/>
            <a:ext cx="5872163" cy="769938"/>
          </a:xfrm>
          <a:prstGeom prst="rect">
            <a:avLst/>
          </a:prstGeom>
        </p:spPr>
        <p:txBody>
          <a:bodyPr wrap="none">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4400">
                <a:solidFill>
                  <a:srgbClr val="EFF969"/>
                </a:solidFill>
                <a:effectLst>
                  <a:outerShdw blurRad="38100" dist="38100" dir="2700000" algn="tl">
                    <a:srgbClr val="000000"/>
                  </a:outerShdw>
                </a:effectLst>
                <a:latin typeface="Calibri" pitchFamily="-105" charset="0"/>
              </a:rPr>
              <a:t>Emancipation of a Minor</a:t>
            </a:r>
            <a:endParaRPr lang="en-US" altLang="en-US" sz="1800"/>
          </a:p>
        </p:txBody>
      </p:sp>
      <p:sp>
        <p:nvSpPr>
          <p:cNvPr id="27652" name="TextBox 3"/>
          <p:cNvSpPr txBox="1">
            <a:spLocks noChangeArrowheads="1"/>
          </p:cNvSpPr>
          <p:nvPr/>
        </p:nvSpPr>
        <p:spPr bwMode="auto">
          <a:xfrm>
            <a:off x="2895600" y="5638800"/>
            <a:ext cx="541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buFont typeface="Arial" charset="0"/>
              <a:buChar char="•"/>
            </a:pPr>
            <a:r>
              <a:rPr lang="en-US" altLang="en-US" sz="2000">
                <a:latin typeface="Calibri" pitchFamily="-105" charset="0"/>
                <a:ea typeface="Arial" charset="0"/>
                <a:cs typeface="Calibri" pitchFamily="-105" charset="0"/>
              </a:rPr>
              <a:t>The minor undertakes full-time employment.</a:t>
            </a:r>
          </a:p>
        </p:txBody>
      </p:sp>
      <p:sp>
        <p:nvSpPr>
          <p:cNvPr id="276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F9151BA-44D0-49EB-93CA-83AEB176B77C}" type="slidenum">
              <a:rPr lang="en-US" altLang="en-US" sz="1400">
                <a:latin typeface="Calibri" pitchFamily="-105" charset="0"/>
              </a:rPr>
              <a:pPr/>
              <a:t>7</a:t>
            </a:fld>
            <a:endParaRPr lang="en-US" altLang="en-US" sz="1400">
              <a:latin typeface="Calibri" pitchFamily="-105" charset="0"/>
            </a:endParaRPr>
          </a:p>
        </p:txBody>
      </p:sp>
      <p:sp>
        <p:nvSpPr>
          <p:cNvPr id="27654" name="Footer Placeholder 6"/>
          <p:cNvSpPr>
            <a:spLocks noGrp="1"/>
          </p:cNvSpPr>
          <p:nvPr>
            <p:ph type="ftr" sz="quarter" idx="11"/>
          </p:nvPr>
        </p:nvSpPr>
        <p:spPr>
          <a:xfrm>
            <a:off x="1524000" y="6400800"/>
            <a:ext cx="5181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667000" y="1447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895600" y="304800"/>
            <a:ext cx="5368925" cy="769938"/>
          </a:xfrm>
          <a:prstGeom prst="rect">
            <a:avLst/>
          </a:prstGeom>
        </p:spPr>
        <p:txBody>
          <a:bodyPr wrap="none">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4400">
                <a:solidFill>
                  <a:srgbClr val="EFF969"/>
                </a:solidFill>
                <a:effectLst>
                  <a:outerShdw blurRad="38100" dist="38100" dir="2700000" algn="tl">
                    <a:srgbClr val="000000"/>
                  </a:outerShdw>
                </a:effectLst>
                <a:latin typeface="Calibri" pitchFamily="-105" charset="0"/>
              </a:rPr>
              <a:t>Mentally Incapacitated</a:t>
            </a:r>
            <a:endParaRPr lang="en-US" altLang="en-US" sz="1800"/>
          </a:p>
        </p:txBody>
      </p:sp>
      <p:sp>
        <p:nvSpPr>
          <p:cNvPr id="297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47B37BAA-10E0-45A3-BA2E-2751E8EB916F}" type="slidenum">
              <a:rPr lang="en-US" altLang="en-US" sz="1400">
                <a:latin typeface="Calibri" pitchFamily="-105" charset="0"/>
              </a:rPr>
              <a:pPr/>
              <a:t>8</a:t>
            </a:fld>
            <a:endParaRPr lang="en-US" altLang="en-US" sz="1400">
              <a:latin typeface="Calibri" pitchFamily="-105" charset="0"/>
            </a:endParaRPr>
          </a:p>
        </p:txBody>
      </p:sp>
      <p:sp>
        <p:nvSpPr>
          <p:cNvPr id="29701" name="Footer Placeholder 5"/>
          <p:cNvSpPr>
            <a:spLocks noGrp="1"/>
          </p:cNvSpPr>
          <p:nvPr>
            <p:ph type="ftr" sz="quarter" idx="11"/>
          </p:nvPr>
        </p:nvSpPr>
        <p:spPr>
          <a:xfrm>
            <a:off x="2286000" y="6400800"/>
            <a:ext cx="5257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defRPr/>
            </a:pPr>
            <a:r>
              <a:rPr lang="en-US" dirty="0" smtClean="0">
                <a:solidFill>
                  <a:srgbClr val="EFF969"/>
                </a:solidFill>
                <a:effectLst>
                  <a:outerShdw blurRad="38100" dist="38100" dir="2700000" algn="tl">
                    <a:srgbClr val="000000"/>
                  </a:outerShdw>
                </a:effectLst>
                <a:ea typeface="+mj-ea"/>
              </a:rPr>
              <a:t>Intoxicated Lack Capacity</a:t>
            </a:r>
          </a:p>
        </p:txBody>
      </p:sp>
      <p:sp>
        <p:nvSpPr>
          <p:cNvPr id="21507" name="Rectangle 3"/>
          <p:cNvSpPr>
            <a:spLocks noGrp="1" noChangeArrowheads="1"/>
          </p:cNvSpPr>
          <p:nvPr>
            <p:ph type="body" idx="4294967295"/>
          </p:nvPr>
        </p:nvSpPr>
        <p:spPr>
          <a:xfrm>
            <a:off x="3810000" y="1447800"/>
            <a:ext cx="4343400" cy="4724400"/>
          </a:xfrm>
        </p:spPr>
        <p:txBody>
          <a:bodyPr/>
          <a:lstStyle/>
          <a:p>
            <a:pPr eaLnBrk="1" hangingPunct="1"/>
            <a:r>
              <a:rPr lang="en-US" altLang="en-US" smtClean="0">
                <a:effectLst>
                  <a:outerShdw blurRad="38100" dist="38100" dir="2700000" algn="tl">
                    <a:srgbClr val="000000"/>
                  </a:outerShdw>
                </a:effectLst>
                <a:latin typeface="Calibri" pitchFamily="-105" charset="0"/>
              </a:rPr>
              <a:t>…from using alcohol in forms such as beer or vodka</a:t>
            </a:r>
          </a:p>
          <a:p>
            <a:pPr eaLnBrk="1" hangingPunct="1"/>
            <a:r>
              <a:rPr lang="en-US" altLang="en-US" smtClean="0">
                <a:effectLst>
                  <a:outerShdw blurRad="38100" dist="38100" dir="2700000" algn="tl">
                    <a:srgbClr val="000000"/>
                  </a:outerShdw>
                </a:effectLst>
                <a:latin typeface="Calibri" pitchFamily="-105" charset="0"/>
              </a:rPr>
              <a:t>…from using drugs such as marijuana or crack cocaine, or inhaling products such as glue or aerosols</a:t>
            </a:r>
          </a:p>
        </p:txBody>
      </p:sp>
      <p:pic>
        <p:nvPicPr>
          <p:cNvPr id="5" name="Picture 4" descr="sober istock1.jpg"/>
          <p:cNvPicPr>
            <a:picLocks noChangeAspect="1"/>
          </p:cNvPicPr>
          <p:nvPr/>
        </p:nvPicPr>
        <p:blipFill>
          <a:blip r:embed="rId3"/>
          <a:stretch>
            <a:fillRect/>
          </a:stretch>
        </p:blipFill>
        <p:spPr>
          <a:xfrm>
            <a:off x="228600" y="2114550"/>
            <a:ext cx="2827338" cy="4210050"/>
          </a:xfrm>
          <a:prstGeom prst="rect">
            <a:avLst/>
          </a:prstGeom>
          <a:ln w="38100">
            <a:solidFill>
              <a:schemeClr val="accent4">
                <a:lumMod val="10000"/>
              </a:schemeClr>
            </a:solidFill>
          </a:ln>
        </p:spPr>
      </p:pic>
      <p:sp>
        <p:nvSpPr>
          <p:cNvPr id="317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0703A34-E9B5-46EA-BAFE-C225CAD65454}" type="slidenum">
              <a:rPr lang="en-US" altLang="en-US" sz="1400">
                <a:latin typeface="Calibri" pitchFamily="-105" charset="0"/>
              </a:rPr>
              <a:pPr/>
              <a:t>9</a:t>
            </a:fld>
            <a:endParaRPr lang="en-US" altLang="en-US" sz="1400">
              <a:latin typeface="Calibri" pitchFamily="-105" charset="0"/>
            </a:endParaRPr>
          </a:p>
        </p:txBody>
      </p:sp>
      <p:sp>
        <p:nvSpPr>
          <p:cNvPr id="31750" name="Footer Placeholder 6"/>
          <p:cNvSpPr>
            <a:spLocks noGrp="1"/>
          </p:cNvSpPr>
          <p:nvPr>
            <p:ph type="ftr" sz="quarter" idx="11"/>
          </p:nvPr>
        </p:nvSpPr>
        <p:spPr>
          <a:xfrm>
            <a:off x="2133600" y="6400800"/>
            <a:ext cx="5105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150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10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150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150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6"/>
  <p:tag name="MMPROD_UIDATA" val="&lt;database version=&quot;7.0&quot;&gt;&lt;object type=&quot;1&quot; unique_id=&quot;10001&quot;&gt;&lt;object type=&quot;8&quot; unique_id=&quot;10596&quot;&gt;&lt;/object&gt;&lt;object type=&quot;2&quot; unique_id=&quot;10597&quot;&gt;&lt;object type=&quot;3&quot; unique_id=&quot;10598&quot;&gt;&lt;property id=&quot;20148&quot; value=&quot;5&quot;/&gt;&lt;property id=&quot;20300&quot; value=&quot;Slide 1 - &amp;quot;Legal Capacity to Contract&amp;quot;&quot;/&gt;&lt;property id=&quot;20307&quot; value=&quot;256&quot;/&gt;&lt;/object&gt;&lt;object type=&quot;3&quot; unique_id=&quot;10599&quot;&gt;&lt;property id=&quot;20148&quot; value=&quot;5&quot;/&gt;&lt;property id=&quot;20300&quot; value=&quot;Slide 2&quot;/&gt;&lt;property id=&quot;20307&quot; value=&quot;268&quot;/&gt;&lt;/object&gt;&lt;object type=&quot;3&quot; unique_id=&quot;10600&quot;&gt;&lt;property id=&quot;20148&quot; value=&quot;5&quot;/&gt;&lt;property id=&quot;20300&quot; value=&quot;Slide 3 - &amp;quot;Contractual Capacity&amp;quot;&quot;/&gt;&lt;property id=&quot;20307&quot; value=&quot;257&quot;/&gt;&lt;/object&gt;&lt;object type=&quot;3&quot; unique_id=&quot;10601&quot;&gt;&lt;property id=&quot;20148&quot; value=&quot;5&quot;/&gt;&lt;property id=&quot;20300&quot; value=&quot;Slide 4 - &amp;quot;Protections for Those Who Lack Capacity&amp;quot;&quot;/&gt;&lt;property id=&quot;20307&quot; value=&quot;258&quot;/&gt;&lt;/object&gt;&lt;object type=&quot;3&quot; unique_id=&quot;10602&quot;&gt;&lt;property id=&quot;20148&quot; value=&quot;5&quot;/&gt;&lt;property id=&quot;20300&quot; value=&quot;Slide 5 - &amp;quot;Protections for Those Who Lack Capacity&amp;quot;&quot;/&gt;&lt;property id=&quot;20307&quot; value=&quot;259&quot;/&gt;&lt;/object&gt;&lt;object type=&quot;3&quot; unique_id=&quot;10603&quot;&gt;&lt;property id=&quot;20148&quot; value=&quot;5&quot;/&gt;&lt;property id=&quot;20300&quot; value=&quot;Slide 6 - &amp;quot;Emancipation&amp;quot;&quot;/&gt;&lt;property id=&quot;20307&quot; value=&quot;260&quot;/&gt;&lt;/object&gt;&lt;object type=&quot;3&quot; unique_id=&quot;10604&quot;&gt;&lt;property id=&quot;20148&quot; value=&quot;5&quot;/&gt;&lt;property id=&quot;20300&quot; value=&quot;Slide 7&quot;/&gt;&lt;property id=&quot;20307&quot; value=&quot;266&quot;/&gt;&lt;/object&gt;&lt;object type=&quot;3&quot; unique_id=&quot;10605&quot;&gt;&lt;property id=&quot;20148&quot; value=&quot;5&quot;/&gt;&lt;property id=&quot;20300&quot; value=&quot;Slide 8&quot;/&gt;&lt;property id=&quot;20307&quot; value=&quot;267&quot;/&gt;&lt;/object&gt;&lt;object type=&quot;3&quot; unique_id=&quot;10606&quot;&gt;&lt;property id=&quot;20148&quot; value=&quot;5&quot;/&gt;&lt;property id=&quot;20300&quot; value=&quot;Slide 9 - &amp;quot;Intoxicated Lack Capacity&amp;quot;&quot;/&gt;&lt;property id=&quot;20307&quot; value=&quot;263&quot;/&gt;&lt;/object&gt;&lt;object type=&quot;3&quot; unique_id=&quot;10607&quot;&gt;&lt;property id=&quot;20148&quot; value=&quot;5&quot;/&gt;&lt;property id=&quot;20300&quot; value=&quot;Slide 10 - &amp;quot;Who Has Contractual Capacity in Organizations?&amp;quot;&quot;/&gt;&lt;property id=&quot;20307&quot; value=&quot;264&quot;/&gt;&lt;/object&gt;&lt;object type=&quot;3&quot; unique_id=&quot;10608&quot;&gt;&lt;property id=&quot;20148&quot; value=&quot;5&quot;/&gt;&lt;property id=&quot;20300&quot; value=&quot;Slide 11 - &amp;quot;Assignments&amp;quot;&quot;/&gt;&lt;property id=&quot;20307&quot; value=&quot;265&quot;/&gt;&lt;/object&gt;&lt;/object&gt;&lt;/object&gt;&lt;/database&gt;"/>
  <p:tag name="SECTOMILLISECCONVERTED" val="1"/>
</p:tagLst>
</file>

<file path=ppt/theme/theme1.xml><?xml version="1.0" encoding="utf-8"?>
<a:theme xmlns:a="http://schemas.openxmlformats.org/drawingml/2006/main" name="law003 PowerPlugs Templates for PowerPoint">
  <a:themeElements>
    <a:clrScheme name="">
      <a:dk1>
        <a:srgbClr val="5F5F5F"/>
      </a:dk1>
      <a:lt1>
        <a:srgbClr val="FFFFFF"/>
      </a:lt1>
      <a:dk2>
        <a:srgbClr val="000066"/>
      </a:dk2>
      <a:lt2>
        <a:srgbClr val="9FBDC3"/>
      </a:lt2>
      <a:accent1>
        <a:srgbClr val="5EB7DA"/>
      </a:accent1>
      <a:accent2>
        <a:srgbClr val="84A7DA"/>
      </a:accent2>
      <a:accent3>
        <a:srgbClr val="AAAAB8"/>
      </a:accent3>
      <a:accent4>
        <a:srgbClr val="DADADA"/>
      </a:accent4>
      <a:accent5>
        <a:srgbClr val="B6D8EA"/>
      </a:accent5>
      <a:accent6>
        <a:srgbClr val="7797C5"/>
      </a:accent6>
      <a:hlink>
        <a:srgbClr val="3399FF"/>
      </a:hlink>
      <a:folHlink>
        <a:srgbClr val="005FBE"/>
      </a:folHlink>
    </a:clrScheme>
    <a:fontScheme name="law003 PowerPlugs Templates for PowerPoi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w003 PowerPlugs Templates for PowerPoint 1">
        <a:dk1>
          <a:srgbClr val="5F5F5F"/>
        </a:dk1>
        <a:lt1>
          <a:srgbClr val="FFFFFF"/>
        </a:lt1>
        <a:dk2>
          <a:srgbClr val="000066"/>
        </a:dk2>
        <a:lt2>
          <a:srgbClr val="FFCC00"/>
        </a:lt2>
        <a:accent1>
          <a:srgbClr val="5EB7DA"/>
        </a:accent1>
        <a:accent2>
          <a:srgbClr val="84A7DA"/>
        </a:accent2>
        <a:accent3>
          <a:srgbClr val="AAAAB8"/>
        </a:accent3>
        <a:accent4>
          <a:srgbClr val="DADADA"/>
        </a:accent4>
        <a:accent5>
          <a:srgbClr val="B6D8EA"/>
        </a:accent5>
        <a:accent6>
          <a:srgbClr val="7797C5"/>
        </a:accent6>
        <a:hlink>
          <a:srgbClr val="3399FF"/>
        </a:hlink>
        <a:folHlink>
          <a:srgbClr val="005FBE"/>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289</TotalTime>
  <Words>826</Words>
  <Application>Microsoft Office PowerPoint</Application>
  <PresentationFormat>On-screen Show (4:3)</PresentationFormat>
  <Paragraphs>93</Paragraphs>
  <Slides>11</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ＭＳ Ｐゴシック</vt:lpstr>
      <vt:lpstr>Arial</vt:lpstr>
      <vt:lpstr>Calibri</vt:lpstr>
      <vt:lpstr>Tahoma</vt:lpstr>
      <vt:lpstr>Times New Roman</vt:lpstr>
      <vt:lpstr>Wingdings</vt:lpstr>
      <vt:lpstr>law003 PowerPlugs Templates for PowerPoint</vt:lpstr>
      <vt:lpstr>2_Shimmer</vt:lpstr>
      <vt:lpstr>Legal Capacity to Contract</vt:lpstr>
      <vt:lpstr>PowerPoint Presentation</vt:lpstr>
      <vt:lpstr>Contractual Capacity</vt:lpstr>
      <vt:lpstr>Protections for Those Who Lack Capacity</vt:lpstr>
      <vt:lpstr>Protections for Those Who Lack Capacity</vt:lpstr>
      <vt:lpstr>Emancipation</vt:lpstr>
      <vt:lpstr>PowerPoint Presentation</vt:lpstr>
      <vt:lpstr>PowerPoint Presentation</vt:lpstr>
      <vt:lpstr>Intoxicated Lack Capacity</vt:lpstr>
      <vt:lpstr>Who Has Contractual Capacity in Organizations?</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Capacity</dc:title>
  <dc:creator>Preferred Customer</dc:creator>
  <cp:lastModifiedBy>Gabriela Marks-Cisneros</cp:lastModifiedBy>
  <cp:revision>37</cp:revision>
  <dcterms:created xsi:type="dcterms:W3CDTF">2013-04-15T03:12:15Z</dcterms:created>
  <dcterms:modified xsi:type="dcterms:W3CDTF">2017-06-06T15:27:14Z</dcterms:modified>
</cp:coreProperties>
</file>