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15"/>
  </p:notesMasterIdLst>
  <p:sldIdLst>
    <p:sldId id="266" r:id="rId3"/>
    <p:sldId id="272" r:id="rId4"/>
    <p:sldId id="257" r:id="rId5"/>
    <p:sldId id="258" r:id="rId6"/>
    <p:sldId id="259" r:id="rId7"/>
    <p:sldId id="260" r:id="rId8"/>
    <p:sldId id="269" r:id="rId9"/>
    <p:sldId id="262" r:id="rId10"/>
    <p:sldId id="263" r:id="rId11"/>
    <p:sldId id="270" r:id="rId12"/>
    <p:sldId id="271" r:id="rId13"/>
    <p:sldId id="267" r:id="rId14"/>
  </p:sldIdLst>
  <p:sldSz cx="9144000" cy="6858000" type="screen4x3"/>
  <p:notesSz cx="6858000" cy="9144000"/>
  <p:custDataLst>
    <p:tags r:id="rId16"/>
  </p:custDataLst>
  <p:defaultTextStyle>
    <a:defPPr>
      <a:defRPr lang="en-US"/>
    </a:defPPr>
    <a:lvl1pPr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1pPr>
    <a:lvl2pPr marL="4572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2pPr>
    <a:lvl3pPr marL="9144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3pPr>
    <a:lvl4pPr marL="13716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4pPr>
    <a:lvl5pPr marL="18288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5pPr>
    <a:lvl6pPr marL="2286000" algn="l" defTabSz="914400" rtl="0" eaLnBrk="1" latinLnBrk="0" hangingPunct="1">
      <a:defRPr kern="1200">
        <a:solidFill>
          <a:schemeClr val="tx1"/>
        </a:solidFill>
        <a:latin typeface="Tahoma" pitchFamily="-105" charset="-52"/>
        <a:ea typeface="ＭＳ Ｐゴシック" pitchFamily="-105" charset="-128"/>
        <a:cs typeface="+mn-cs"/>
      </a:defRPr>
    </a:lvl6pPr>
    <a:lvl7pPr marL="2743200" algn="l" defTabSz="914400" rtl="0" eaLnBrk="1" latinLnBrk="0" hangingPunct="1">
      <a:defRPr kern="1200">
        <a:solidFill>
          <a:schemeClr val="tx1"/>
        </a:solidFill>
        <a:latin typeface="Tahoma" pitchFamily="-105" charset="-52"/>
        <a:ea typeface="ＭＳ Ｐゴシック" pitchFamily="-105" charset="-128"/>
        <a:cs typeface="+mn-cs"/>
      </a:defRPr>
    </a:lvl7pPr>
    <a:lvl8pPr marL="3200400" algn="l" defTabSz="914400" rtl="0" eaLnBrk="1" latinLnBrk="0" hangingPunct="1">
      <a:defRPr kern="1200">
        <a:solidFill>
          <a:schemeClr val="tx1"/>
        </a:solidFill>
        <a:latin typeface="Tahoma" pitchFamily="-105" charset="-52"/>
        <a:ea typeface="ＭＳ Ｐゴシック" pitchFamily="-105" charset="-128"/>
        <a:cs typeface="+mn-cs"/>
      </a:defRPr>
    </a:lvl8pPr>
    <a:lvl9pPr marL="3657600" algn="l" defTabSz="914400" rtl="0" eaLnBrk="1" latinLnBrk="0" hangingPunct="1">
      <a:defRPr kern="1200">
        <a:solidFill>
          <a:schemeClr val="tx1"/>
        </a:solidFill>
        <a:latin typeface="Tahoma" pitchFamily="-105" charset="-52"/>
        <a:ea typeface="ＭＳ Ｐゴシック" pitchFamily="-10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4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AFC98D-2D71-45E1-9C5F-7DEA8A3402B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8D88897-0A0E-4412-AF11-6C98A53380CF}">
      <dgm:prSet phldrT="[Text]" custT="1"/>
      <dgm:spPr>
        <a:solidFill>
          <a:schemeClr val="accent2"/>
        </a:solidFill>
        <a:ln>
          <a:solidFill>
            <a:schemeClr val="tx1"/>
          </a:solidFill>
        </a:ln>
      </dgm:spPr>
      <dgm:t>
        <a:bodyPr/>
        <a:lstStyle/>
        <a:p>
          <a:r>
            <a:rPr lang="en-US" sz="2400" b="1" dirty="0" smtClean="0">
              <a:solidFill>
                <a:schemeClr val="tx1"/>
              </a:solidFill>
              <a:latin typeface="Calibri"/>
              <a:cs typeface="Calibri"/>
            </a:rPr>
            <a:t>Civil Laws</a:t>
          </a:r>
          <a:endParaRPr lang="en-US" sz="2400" b="1" dirty="0">
            <a:solidFill>
              <a:schemeClr val="tx1"/>
            </a:solidFill>
            <a:latin typeface="Calibri"/>
            <a:cs typeface="Calibri"/>
          </a:endParaRPr>
        </a:p>
      </dgm:t>
    </dgm:pt>
    <dgm:pt modelId="{A072BA93-AE33-4F55-9269-28312663BFB1}" type="parTrans" cxnId="{822138E7-CFE2-4E34-ABBF-F6125FF6EDCA}">
      <dgm:prSet/>
      <dgm:spPr/>
      <dgm:t>
        <a:bodyPr/>
        <a:lstStyle/>
        <a:p>
          <a:endParaRPr lang="en-US"/>
        </a:p>
      </dgm:t>
    </dgm:pt>
    <dgm:pt modelId="{5055F8D2-09FB-49E5-BB08-089778A29DA8}" type="sibTrans" cxnId="{822138E7-CFE2-4E34-ABBF-F6125FF6EDCA}">
      <dgm:prSet/>
      <dgm:spPr/>
      <dgm:t>
        <a:bodyPr/>
        <a:lstStyle/>
        <a:p>
          <a:endParaRPr lang="en-US"/>
        </a:p>
      </dgm:t>
    </dgm:pt>
    <dgm:pt modelId="{0CC7ED85-DD13-4CF8-B64D-970F7DF28C6F}">
      <dgm:prSet phldrT="[Text]" custT="1"/>
      <dgm:spPr>
        <a:ln>
          <a:solidFill>
            <a:schemeClr val="tx1">
              <a:alpha val="90000"/>
            </a:schemeClr>
          </a:solidFill>
        </a:ln>
      </dgm:spPr>
      <dgm:t>
        <a:bodyPr/>
        <a:lstStyle/>
        <a:p>
          <a:r>
            <a:rPr lang="en-US" sz="2000" dirty="0" smtClean="0">
              <a:latin typeface="Calibri"/>
              <a:cs typeface="Calibri"/>
            </a:rPr>
            <a:t>Laws to provide remedy for wrongs against individuals</a:t>
          </a:r>
          <a:endParaRPr lang="en-US" sz="2000" dirty="0">
            <a:latin typeface="Calibri"/>
            <a:cs typeface="Calibri"/>
          </a:endParaRPr>
        </a:p>
      </dgm:t>
    </dgm:pt>
    <dgm:pt modelId="{DC2DFF82-2D1B-4D9E-83C9-277EE54D8954}" type="parTrans" cxnId="{E58F714A-FD45-4E30-8CE7-FD79C325BDF1}">
      <dgm:prSet/>
      <dgm:spPr/>
      <dgm:t>
        <a:bodyPr/>
        <a:lstStyle/>
        <a:p>
          <a:endParaRPr lang="en-US"/>
        </a:p>
      </dgm:t>
    </dgm:pt>
    <dgm:pt modelId="{BF07B3C0-0A43-48E0-A20A-A1BCEE8CF1AA}" type="sibTrans" cxnId="{E58F714A-FD45-4E30-8CE7-FD79C325BDF1}">
      <dgm:prSet/>
      <dgm:spPr/>
      <dgm:t>
        <a:bodyPr/>
        <a:lstStyle/>
        <a:p>
          <a:endParaRPr lang="en-US"/>
        </a:p>
      </dgm:t>
    </dgm:pt>
    <dgm:pt modelId="{F6490B09-A9CB-4D4B-8027-346E7B327EE8}">
      <dgm:prSet phldrT="[Text]" custT="1"/>
      <dgm:spPr>
        <a:solidFill>
          <a:schemeClr val="accent2"/>
        </a:solidFill>
        <a:ln>
          <a:solidFill>
            <a:schemeClr val="tx1"/>
          </a:solidFill>
        </a:ln>
      </dgm:spPr>
      <dgm:t>
        <a:bodyPr/>
        <a:lstStyle/>
        <a:p>
          <a:r>
            <a:rPr lang="en-US" sz="2400" b="1" dirty="0" smtClean="0">
              <a:solidFill>
                <a:schemeClr val="tx1"/>
              </a:solidFill>
              <a:latin typeface="Calibri"/>
              <a:cs typeface="Calibri"/>
            </a:rPr>
            <a:t>Criminal Laws</a:t>
          </a:r>
          <a:endParaRPr lang="en-US" sz="2400" b="1" dirty="0">
            <a:solidFill>
              <a:schemeClr val="tx1"/>
            </a:solidFill>
            <a:latin typeface="Calibri"/>
            <a:cs typeface="Calibri"/>
          </a:endParaRPr>
        </a:p>
      </dgm:t>
    </dgm:pt>
    <dgm:pt modelId="{7841144F-D858-42F5-9C58-DFFC051775FB}" type="parTrans" cxnId="{C4821AF3-B735-43E7-B9E9-B9FAEE5063D9}">
      <dgm:prSet/>
      <dgm:spPr/>
      <dgm:t>
        <a:bodyPr/>
        <a:lstStyle/>
        <a:p>
          <a:endParaRPr lang="en-US"/>
        </a:p>
      </dgm:t>
    </dgm:pt>
    <dgm:pt modelId="{A05D7B11-07A8-49C1-9216-3F67D8C61316}" type="sibTrans" cxnId="{C4821AF3-B735-43E7-B9E9-B9FAEE5063D9}">
      <dgm:prSet/>
      <dgm:spPr/>
      <dgm:t>
        <a:bodyPr/>
        <a:lstStyle/>
        <a:p>
          <a:endParaRPr lang="en-US"/>
        </a:p>
      </dgm:t>
    </dgm:pt>
    <dgm:pt modelId="{EC95D9F5-9956-4AEC-8B8E-F28F6ABBB42F}">
      <dgm:prSet phldrT="[Text]" custT="1"/>
      <dgm:spPr>
        <a:ln>
          <a:solidFill>
            <a:schemeClr val="tx1">
              <a:alpha val="90000"/>
            </a:schemeClr>
          </a:solidFill>
        </a:ln>
      </dgm:spPr>
      <dgm:t>
        <a:bodyPr/>
        <a:lstStyle/>
        <a:p>
          <a:r>
            <a:rPr lang="en-US" sz="2000" dirty="0" smtClean="0">
              <a:latin typeface="Calibri"/>
              <a:cs typeface="Calibri"/>
            </a:rPr>
            <a:t>Group of laws that defines and sets punishments for offenses against society</a:t>
          </a:r>
          <a:endParaRPr lang="en-US" sz="2000" dirty="0">
            <a:latin typeface="Calibri"/>
            <a:cs typeface="Calibri"/>
          </a:endParaRPr>
        </a:p>
      </dgm:t>
    </dgm:pt>
    <dgm:pt modelId="{7D3F58DA-5CE0-4A6A-8336-AB397E6DA3AA}" type="parTrans" cxnId="{E992FBAD-3FE4-401C-B04E-A8BD8FCE1B35}">
      <dgm:prSet/>
      <dgm:spPr/>
      <dgm:t>
        <a:bodyPr/>
        <a:lstStyle/>
        <a:p>
          <a:endParaRPr lang="en-US"/>
        </a:p>
      </dgm:t>
    </dgm:pt>
    <dgm:pt modelId="{D1F33ADD-8D53-4FE2-A28E-FC1ED53BD47B}" type="sibTrans" cxnId="{E992FBAD-3FE4-401C-B04E-A8BD8FCE1B35}">
      <dgm:prSet/>
      <dgm:spPr/>
      <dgm:t>
        <a:bodyPr/>
        <a:lstStyle/>
        <a:p>
          <a:endParaRPr lang="en-US"/>
        </a:p>
      </dgm:t>
    </dgm:pt>
    <dgm:pt modelId="{DBC2E5AF-3AAB-4CFB-ABD9-014B638EAEE1}">
      <dgm:prSet phldrT="[Text]" custT="1"/>
      <dgm:spPr>
        <a:solidFill>
          <a:schemeClr val="accent2"/>
        </a:solidFill>
        <a:ln>
          <a:solidFill>
            <a:schemeClr val="tx1"/>
          </a:solidFill>
        </a:ln>
      </dgm:spPr>
      <dgm:t>
        <a:bodyPr anchor="ctr"/>
        <a:lstStyle/>
        <a:p>
          <a:r>
            <a:rPr lang="en-US" sz="2400" b="1" dirty="0" smtClean="0">
              <a:solidFill>
                <a:schemeClr val="tx1"/>
              </a:solidFill>
              <a:latin typeface="Calibri"/>
              <a:cs typeface="Calibri"/>
            </a:rPr>
            <a:t>Procedural Laws</a:t>
          </a:r>
          <a:endParaRPr lang="en-US" sz="2400" b="1" dirty="0">
            <a:solidFill>
              <a:schemeClr val="tx1"/>
            </a:solidFill>
            <a:latin typeface="Calibri"/>
            <a:cs typeface="Calibri"/>
          </a:endParaRPr>
        </a:p>
      </dgm:t>
    </dgm:pt>
    <dgm:pt modelId="{2277D74B-2D90-4312-81E0-CD9CBC50B8D1}" type="parTrans" cxnId="{4998E323-8262-4A92-8D0B-D0BAFD2656B3}">
      <dgm:prSet/>
      <dgm:spPr/>
      <dgm:t>
        <a:bodyPr/>
        <a:lstStyle/>
        <a:p>
          <a:endParaRPr lang="en-US"/>
        </a:p>
      </dgm:t>
    </dgm:pt>
    <dgm:pt modelId="{FC35DFF9-3501-490A-9BB8-1F01F68385C2}" type="sibTrans" cxnId="{4998E323-8262-4A92-8D0B-D0BAFD2656B3}">
      <dgm:prSet/>
      <dgm:spPr/>
      <dgm:t>
        <a:bodyPr/>
        <a:lstStyle/>
        <a:p>
          <a:endParaRPr lang="en-US"/>
        </a:p>
      </dgm:t>
    </dgm:pt>
    <dgm:pt modelId="{1FCABD82-57FB-4FCE-9623-4852274C4C9F}">
      <dgm:prSet phldrT="[Text]" custT="1"/>
      <dgm:spPr>
        <a:ln>
          <a:solidFill>
            <a:schemeClr val="tx1">
              <a:alpha val="90000"/>
            </a:schemeClr>
          </a:solidFill>
        </a:ln>
      </dgm:spPr>
      <dgm:t>
        <a:bodyPr/>
        <a:lstStyle/>
        <a:p>
          <a:r>
            <a:rPr lang="en-US" sz="2000" dirty="0" smtClean="0">
              <a:latin typeface="Calibri"/>
              <a:cs typeface="Calibri"/>
            </a:rPr>
            <a:t>Group of laws that define the methods for enforcing legal rights and duties</a:t>
          </a:r>
          <a:endParaRPr lang="en-US" sz="2000" dirty="0">
            <a:latin typeface="Calibri"/>
            <a:cs typeface="Calibri"/>
          </a:endParaRPr>
        </a:p>
      </dgm:t>
    </dgm:pt>
    <dgm:pt modelId="{68E1A6C7-E533-4F09-9A49-5D0AD2B3033E}" type="parTrans" cxnId="{9ADB32FC-D90A-4F6B-A943-D0557144BE69}">
      <dgm:prSet/>
      <dgm:spPr/>
      <dgm:t>
        <a:bodyPr/>
        <a:lstStyle/>
        <a:p>
          <a:endParaRPr lang="en-US"/>
        </a:p>
      </dgm:t>
    </dgm:pt>
    <dgm:pt modelId="{F568C190-E412-4D63-B430-02D282ADB5F4}" type="sibTrans" cxnId="{9ADB32FC-D90A-4F6B-A943-D0557144BE69}">
      <dgm:prSet/>
      <dgm:spPr/>
      <dgm:t>
        <a:bodyPr/>
        <a:lstStyle/>
        <a:p>
          <a:endParaRPr lang="en-US"/>
        </a:p>
      </dgm:t>
    </dgm:pt>
    <dgm:pt modelId="{E2EA21F4-12A3-4D6B-9BDA-C883F07BA6C7}" type="pres">
      <dgm:prSet presAssocID="{11AFC98D-2D71-45E1-9C5F-7DEA8A3402BC}" presName="Name0" presStyleCnt="0">
        <dgm:presLayoutVars>
          <dgm:dir/>
          <dgm:animLvl val="lvl"/>
          <dgm:resizeHandles val="exact"/>
        </dgm:presLayoutVars>
      </dgm:prSet>
      <dgm:spPr/>
      <dgm:t>
        <a:bodyPr/>
        <a:lstStyle/>
        <a:p>
          <a:endParaRPr lang="en-US"/>
        </a:p>
      </dgm:t>
    </dgm:pt>
    <dgm:pt modelId="{071DE482-C203-4804-AC0D-1E2C1F99801A}" type="pres">
      <dgm:prSet presAssocID="{58D88897-0A0E-4412-AF11-6C98A53380CF}" presName="composite" presStyleCnt="0"/>
      <dgm:spPr/>
    </dgm:pt>
    <dgm:pt modelId="{45601867-E6EA-4760-B0EE-1B6482506384}" type="pres">
      <dgm:prSet presAssocID="{58D88897-0A0E-4412-AF11-6C98A53380CF}" presName="parTx" presStyleLbl="alignNode1" presStyleIdx="0" presStyleCnt="3" custScaleX="105806" custScaleY="137882" custLinFactNeighborX="3662" custLinFactNeighborY="30811">
        <dgm:presLayoutVars>
          <dgm:chMax val="0"/>
          <dgm:chPref val="0"/>
          <dgm:bulletEnabled val="1"/>
        </dgm:presLayoutVars>
      </dgm:prSet>
      <dgm:spPr/>
      <dgm:t>
        <a:bodyPr/>
        <a:lstStyle/>
        <a:p>
          <a:endParaRPr lang="en-US"/>
        </a:p>
      </dgm:t>
    </dgm:pt>
    <dgm:pt modelId="{A323E359-6E15-4436-86FE-E972518E30DF}" type="pres">
      <dgm:prSet presAssocID="{58D88897-0A0E-4412-AF11-6C98A53380CF}" presName="desTx" presStyleLbl="alignAccFollowNode1" presStyleIdx="0" presStyleCnt="3" custLinFactNeighborX="3707" custLinFactNeighborY="7266">
        <dgm:presLayoutVars>
          <dgm:bulletEnabled val="1"/>
        </dgm:presLayoutVars>
      </dgm:prSet>
      <dgm:spPr/>
      <dgm:t>
        <a:bodyPr/>
        <a:lstStyle/>
        <a:p>
          <a:endParaRPr lang="en-US"/>
        </a:p>
      </dgm:t>
    </dgm:pt>
    <dgm:pt modelId="{700DCC56-278B-4A18-97AD-4E55073E32E4}" type="pres">
      <dgm:prSet presAssocID="{5055F8D2-09FB-49E5-BB08-089778A29DA8}" presName="space" presStyleCnt="0"/>
      <dgm:spPr/>
    </dgm:pt>
    <dgm:pt modelId="{3C423A11-55FF-41E0-B926-413CDF74849F}" type="pres">
      <dgm:prSet presAssocID="{F6490B09-A9CB-4D4B-8027-346E7B327EE8}" presName="composite" presStyleCnt="0"/>
      <dgm:spPr/>
    </dgm:pt>
    <dgm:pt modelId="{54D0B831-0317-4C88-A74F-F24D0759AB15}" type="pres">
      <dgm:prSet presAssocID="{F6490B09-A9CB-4D4B-8027-346E7B327EE8}" presName="parTx" presStyleLbl="alignNode1" presStyleIdx="1" presStyleCnt="3" custScaleX="104089" custScaleY="199648" custLinFactNeighborX="2062" custLinFactNeighborY="-54532">
        <dgm:presLayoutVars>
          <dgm:chMax val="0"/>
          <dgm:chPref val="0"/>
          <dgm:bulletEnabled val="1"/>
        </dgm:presLayoutVars>
      </dgm:prSet>
      <dgm:spPr/>
      <dgm:t>
        <a:bodyPr/>
        <a:lstStyle/>
        <a:p>
          <a:endParaRPr lang="en-US"/>
        </a:p>
      </dgm:t>
    </dgm:pt>
    <dgm:pt modelId="{FA99B928-1639-48A5-8613-AC1D291F30FF}" type="pres">
      <dgm:prSet presAssocID="{F6490B09-A9CB-4D4B-8027-346E7B327EE8}" presName="desTx" presStyleLbl="alignAccFollowNode1" presStyleIdx="1" presStyleCnt="3" custScaleX="99433" custScaleY="125239" custLinFactNeighborX="3489" custLinFactNeighborY="12297">
        <dgm:presLayoutVars>
          <dgm:bulletEnabled val="1"/>
        </dgm:presLayoutVars>
      </dgm:prSet>
      <dgm:spPr/>
      <dgm:t>
        <a:bodyPr/>
        <a:lstStyle/>
        <a:p>
          <a:endParaRPr lang="en-US"/>
        </a:p>
      </dgm:t>
    </dgm:pt>
    <dgm:pt modelId="{8E1F3550-5189-4738-BCE7-3C91D2E5E757}" type="pres">
      <dgm:prSet presAssocID="{A05D7B11-07A8-49C1-9216-3F67D8C61316}" presName="space" presStyleCnt="0"/>
      <dgm:spPr/>
    </dgm:pt>
    <dgm:pt modelId="{3B6F484E-ADFD-4107-AF70-C816894A560D}" type="pres">
      <dgm:prSet presAssocID="{DBC2E5AF-3AAB-4CFB-ABD9-014B638EAEE1}" presName="composite" presStyleCnt="0"/>
      <dgm:spPr/>
    </dgm:pt>
    <dgm:pt modelId="{0510D10D-A017-4D4F-B224-DE95F2AE3BA4}" type="pres">
      <dgm:prSet presAssocID="{DBC2E5AF-3AAB-4CFB-ABD9-014B638EAEE1}" presName="parTx" presStyleLbl="alignNode1" presStyleIdx="2" presStyleCnt="3" custScaleX="116134" custScaleY="211842" custLinFactNeighborX="-243" custLinFactNeighborY="-17773">
        <dgm:presLayoutVars>
          <dgm:chMax val="0"/>
          <dgm:chPref val="0"/>
          <dgm:bulletEnabled val="1"/>
        </dgm:presLayoutVars>
      </dgm:prSet>
      <dgm:spPr/>
      <dgm:t>
        <a:bodyPr/>
        <a:lstStyle/>
        <a:p>
          <a:endParaRPr lang="en-US"/>
        </a:p>
      </dgm:t>
    </dgm:pt>
    <dgm:pt modelId="{6F516B47-D64B-44AC-A1DF-D7DDA534C2B9}" type="pres">
      <dgm:prSet presAssocID="{DBC2E5AF-3AAB-4CFB-ABD9-014B638EAEE1}" presName="desTx" presStyleLbl="alignAccFollowNode1" presStyleIdx="2" presStyleCnt="3" custScaleX="115757" custLinFactNeighborX="-432" custLinFactNeighborY="540">
        <dgm:presLayoutVars>
          <dgm:bulletEnabled val="1"/>
        </dgm:presLayoutVars>
      </dgm:prSet>
      <dgm:spPr/>
      <dgm:t>
        <a:bodyPr/>
        <a:lstStyle/>
        <a:p>
          <a:endParaRPr lang="en-US"/>
        </a:p>
      </dgm:t>
    </dgm:pt>
  </dgm:ptLst>
  <dgm:cxnLst>
    <dgm:cxn modelId="{621CE50E-B690-B347-BF0C-9ED620D5A8BF}" type="presOf" srcId="{0CC7ED85-DD13-4CF8-B64D-970F7DF28C6F}" destId="{A323E359-6E15-4436-86FE-E972518E30DF}" srcOrd="0" destOrd="0" presId="urn:microsoft.com/office/officeart/2005/8/layout/hList1"/>
    <dgm:cxn modelId="{C4821AF3-B735-43E7-B9E9-B9FAEE5063D9}" srcId="{11AFC98D-2D71-45E1-9C5F-7DEA8A3402BC}" destId="{F6490B09-A9CB-4D4B-8027-346E7B327EE8}" srcOrd="1" destOrd="0" parTransId="{7841144F-D858-42F5-9C58-DFFC051775FB}" sibTransId="{A05D7B11-07A8-49C1-9216-3F67D8C61316}"/>
    <dgm:cxn modelId="{E58F714A-FD45-4E30-8CE7-FD79C325BDF1}" srcId="{58D88897-0A0E-4412-AF11-6C98A53380CF}" destId="{0CC7ED85-DD13-4CF8-B64D-970F7DF28C6F}" srcOrd="0" destOrd="0" parTransId="{DC2DFF82-2D1B-4D9E-83C9-277EE54D8954}" sibTransId="{BF07B3C0-0A43-48E0-A20A-A1BCEE8CF1AA}"/>
    <dgm:cxn modelId="{DDE18645-C183-2944-A5DA-7067F29F6B7A}" type="presOf" srcId="{58D88897-0A0E-4412-AF11-6C98A53380CF}" destId="{45601867-E6EA-4760-B0EE-1B6482506384}" srcOrd="0" destOrd="0" presId="urn:microsoft.com/office/officeart/2005/8/layout/hList1"/>
    <dgm:cxn modelId="{9ADB32FC-D90A-4F6B-A943-D0557144BE69}" srcId="{DBC2E5AF-3AAB-4CFB-ABD9-014B638EAEE1}" destId="{1FCABD82-57FB-4FCE-9623-4852274C4C9F}" srcOrd="0" destOrd="0" parTransId="{68E1A6C7-E533-4F09-9A49-5D0AD2B3033E}" sibTransId="{F568C190-E412-4D63-B430-02D282ADB5F4}"/>
    <dgm:cxn modelId="{CBE57A92-4896-4845-B1FB-6C78E92E228A}" type="presOf" srcId="{DBC2E5AF-3AAB-4CFB-ABD9-014B638EAEE1}" destId="{0510D10D-A017-4D4F-B224-DE95F2AE3BA4}" srcOrd="0" destOrd="0" presId="urn:microsoft.com/office/officeart/2005/8/layout/hList1"/>
    <dgm:cxn modelId="{E992FBAD-3FE4-401C-B04E-A8BD8FCE1B35}" srcId="{F6490B09-A9CB-4D4B-8027-346E7B327EE8}" destId="{EC95D9F5-9956-4AEC-8B8E-F28F6ABBB42F}" srcOrd="0" destOrd="0" parTransId="{7D3F58DA-5CE0-4A6A-8336-AB397E6DA3AA}" sibTransId="{D1F33ADD-8D53-4FE2-A28E-FC1ED53BD47B}"/>
    <dgm:cxn modelId="{822138E7-CFE2-4E34-ABBF-F6125FF6EDCA}" srcId="{11AFC98D-2D71-45E1-9C5F-7DEA8A3402BC}" destId="{58D88897-0A0E-4412-AF11-6C98A53380CF}" srcOrd="0" destOrd="0" parTransId="{A072BA93-AE33-4F55-9269-28312663BFB1}" sibTransId="{5055F8D2-09FB-49E5-BB08-089778A29DA8}"/>
    <dgm:cxn modelId="{4998E323-8262-4A92-8D0B-D0BAFD2656B3}" srcId="{11AFC98D-2D71-45E1-9C5F-7DEA8A3402BC}" destId="{DBC2E5AF-3AAB-4CFB-ABD9-014B638EAEE1}" srcOrd="2" destOrd="0" parTransId="{2277D74B-2D90-4312-81E0-CD9CBC50B8D1}" sibTransId="{FC35DFF9-3501-490A-9BB8-1F01F68385C2}"/>
    <dgm:cxn modelId="{57771986-6FA2-D74E-B438-8BA55D75B764}" type="presOf" srcId="{F6490B09-A9CB-4D4B-8027-346E7B327EE8}" destId="{54D0B831-0317-4C88-A74F-F24D0759AB15}" srcOrd="0" destOrd="0" presId="urn:microsoft.com/office/officeart/2005/8/layout/hList1"/>
    <dgm:cxn modelId="{9C1E7440-2B5E-D64E-9294-2020F556964D}" type="presOf" srcId="{EC95D9F5-9956-4AEC-8B8E-F28F6ABBB42F}" destId="{FA99B928-1639-48A5-8613-AC1D291F30FF}" srcOrd="0" destOrd="0" presId="urn:microsoft.com/office/officeart/2005/8/layout/hList1"/>
    <dgm:cxn modelId="{34FD53FD-DA38-DA4B-A925-2562A7B6678C}" type="presOf" srcId="{1FCABD82-57FB-4FCE-9623-4852274C4C9F}" destId="{6F516B47-D64B-44AC-A1DF-D7DDA534C2B9}" srcOrd="0" destOrd="0" presId="urn:microsoft.com/office/officeart/2005/8/layout/hList1"/>
    <dgm:cxn modelId="{1E6DE75D-16AD-2A4C-9F3F-BB57DC6FC552}" type="presOf" srcId="{11AFC98D-2D71-45E1-9C5F-7DEA8A3402BC}" destId="{E2EA21F4-12A3-4D6B-9BDA-C883F07BA6C7}" srcOrd="0" destOrd="0" presId="urn:microsoft.com/office/officeart/2005/8/layout/hList1"/>
    <dgm:cxn modelId="{0620D25C-478F-334E-BD14-958F20421BA7}" type="presParOf" srcId="{E2EA21F4-12A3-4D6B-9BDA-C883F07BA6C7}" destId="{071DE482-C203-4804-AC0D-1E2C1F99801A}" srcOrd="0" destOrd="0" presId="urn:microsoft.com/office/officeart/2005/8/layout/hList1"/>
    <dgm:cxn modelId="{CF84FD24-CC4A-FF40-AA11-3E60EDFD2527}" type="presParOf" srcId="{071DE482-C203-4804-AC0D-1E2C1F99801A}" destId="{45601867-E6EA-4760-B0EE-1B6482506384}" srcOrd="0" destOrd="0" presId="urn:microsoft.com/office/officeart/2005/8/layout/hList1"/>
    <dgm:cxn modelId="{18F63F49-33FF-3342-A455-283E3838B932}" type="presParOf" srcId="{071DE482-C203-4804-AC0D-1E2C1F99801A}" destId="{A323E359-6E15-4436-86FE-E972518E30DF}" srcOrd="1" destOrd="0" presId="urn:microsoft.com/office/officeart/2005/8/layout/hList1"/>
    <dgm:cxn modelId="{22C10063-F692-B942-BA49-1B65EA9E25D3}" type="presParOf" srcId="{E2EA21F4-12A3-4D6B-9BDA-C883F07BA6C7}" destId="{700DCC56-278B-4A18-97AD-4E55073E32E4}" srcOrd="1" destOrd="0" presId="urn:microsoft.com/office/officeart/2005/8/layout/hList1"/>
    <dgm:cxn modelId="{61DE6BCA-126F-554A-894F-052A109DA0D6}" type="presParOf" srcId="{E2EA21F4-12A3-4D6B-9BDA-C883F07BA6C7}" destId="{3C423A11-55FF-41E0-B926-413CDF74849F}" srcOrd="2" destOrd="0" presId="urn:microsoft.com/office/officeart/2005/8/layout/hList1"/>
    <dgm:cxn modelId="{81CB3E14-DE66-D44B-A5C7-921257DB1D0F}" type="presParOf" srcId="{3C423A11-55FF-41E0-B926-413CDF74849F}" destId="{54D0B831-0317-4C88-A74F-F24D0759AB15}" srcOrd="0" destOrd="0" presId="urn:microsoft.com/office/officeart/2005/8/layout/hList1"/>
    <dgm:cxn modelId="{789E60C2-B5CF-964F-9EEC-3161CCA86CDF}" type="presParOf" srcId="{3C423A11-55FF-41E0-B926-413CDF74849F}" destId="{FA99B928-1639-48A5-8613-AC1D291F30FF}" srcOrd="1" destOrd="0" presId="urn:microsoft.com/office/officeart/2005/8/layout/hList1"/>
    <dgm:cxn modelId="{3090D1C5-A05D-0648-A9FF-B482E1D8AEC6}" type="presParOf" srcId="{E2EA21F4-12A3-4D6B-9BDA-C883F07BA6C7}" destId="{8E1F3550-5189-4738-BCE7-3C91D2E5E757}" srcOrd="3" destOrd="0" presId="urn:microsoft.com/office/officeart/2005/8/layout/hList1"/>
    <dgm:cxn modelId="{242A9CD0-E4B4-3845-A35F-9C54ED07F493}" type="presParOf" srcId="{E2EA21F4-12A3-4D6B-9BDA-C883F07BA6C7}" destId="{3B6F484E-ADFD-4107-AF70-C816894A560D}" srcOrd="4" destOrd="0" presId="urn:microsoft.com/office/officeart/2005/8/layout/hList1"/>
    <dgm:cxn modelId="{1A1DD325-29B4-E145-A818-EEAB071F1736}" type="presParOf" srcId="{3B6F484E-ADFD-4107-AF70-C816894A560D}" destId="{0510D10D-A017-4D4F-B224-DE95F2AE3BA4}" srcOrd="0" destOrd="0" presId="urn:microsoft.com/office/officeart/2005/8/layout/hList1"/>
    <dgm:cxn modelId="{441E13C2-01EC-C042-85E6-A96DAE146157}" type="presParOf" srcId="{3B6F484E-ADFD-4107-AF70-C816894A560D}" destId="{6F516B47-D64B-44AC-A1DF-D7DDA534C2B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CA803D-B98C-451D-A14F-A0760F9961A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BE8B5D8-734F-4AE5-9935-FE33F946E136}">
      <dgm:prSet phldrT="[Text]" custT="1"/>
      <dgm:spPr>
        <a:solidFill>
          <a:schemeClr val="accent2"/>
        </a:solidFill>
        <a:ln>
          <a:solidFill>
            <a:schemeClr val="tx1"/>
          </a:solidFill>
        </a:ln>
      </dgm:spPr>
      <dgm:t>
        <a:bodyPr/>
        <a:lstStyle/>
        <a:p>
          <a:r>
            <a:rPr lang="en-US" sz="2200" dirty="0" smtClean="0">
              <a:solidFill>
                <a:schemeClr val="tx1"/>
              </a:solidFill>
            </a:rPr>
            <a:t>Substantive Law</a:t>
          </a:r>
          <a:endParaRPr lang="en-US" sz="2200" dirty="0">
            <a:solidFill>
              <a:schemeClr val="tx1"/>
            </a:solidFill>
          </a:endParaRPr>
        </a:p>
      </dgm:t>
    </dgm:pt>
    <dgm:pt modelId="{6A2BD1E2-6B39-4944-ABEF-E762F1F9A291}" type="parTrans" cxnId="{7548F3ED-BF25-4546-81C9-1CC687F225D3}">
      <dgm:prSet/>
      <dgm:spPr/>
      <dgm:t>
        <a:bodyPr/>
        <a:lstStyle/>
        <a:p>
          <a:endParaRPr lang="en-US"/>
        </a:p>
      </dgm:t>
    </dgm:pt>
    <dgm:pt modelId="{DF5B9674-23CF-4CA0-82AA-168AD6B28409}" type="sibTrans" cxnId="{7548F3ED-BF25-4546-81C9-1CC687F225D3}">
      <dgm:prSet/>
      <dgm:spPr/>
      <dgm:t>
        <a:bodyPr/>
        <a:lstStyle/>
        <a:p>
          <a:endParaRPr lang="en-US"/>
        </a:p>
      </dgm:t>
    </dgm:pt>
    <dgm:pt modelId="{FED7C2D0-CD20-4C9C-B7E3-22921225EA3C}">
      <dgm:prSet phldrT="[Text]" custT="1"/>
      <dgm:spPr>
        <a:ln>
          <a:solidFill>
            <a:schemeClr val="tx1">
              <a:alpha val="90000"/>
            </a:schemeClr>
          </a:solidFill>
        </a:ln>
      </dgm:spPr>
      <dgm:t>
        <a:bodyPr/>
        <a:lstStyle/>
        <a:p>
          <a:r>
            <a:rPr lang="en-US" sz="2000" dirty="0" smtClean="0"/>
            <a:t>Group of laws that define rights and duties</a:t>
          </a:r>
          <a:endParaRPr lang="en-US" sz="2000" dirty="0"/>
        </a:p>
      </dgm:t>
    </dgm:pt>
    <dgm:pt modelId="{16F4DAA7-3DC4-4A88-934D-243D4DDCF659}" type="parTrans" cxnId="{472A0387-471B-43A1-8761-461F5F5575A8}">
      <dgm:prSet/>
      <dgm:spPr/>
      <dgm:t>
        <a:bodyPr/>
        <a:lstStyle/>
        <a:p>
          <a:endParaRPr lang="en-US"/>
        </a:p>
      </dgm:t>
    </dgm:pt>
    <dgm:pt modelId="{7BE92C94-9769-4140-888D-75C5C30713A0}" type="sibTrans" cxnId="{472A0387-471B-43A1-8761-461F5F5575A8}">
      <dgm:prSet/>
      <dgm:spPr/>
      <dgm:t>
        <a:bodyPr/>
        <a:lstStyle/>
        <a:p>
          <a:endParaRPr lang="en-US"/>
        </a:p>
      </dgm:t>
    </dgm:pt>
    <dgm:pt modelId="{92E76B91-9D7D-4EBC-A30C-E22F45B95C33}">
      <dgm:prSet phldrT="[Text]" custT="1"/>
      <dgm:spPr>
        <a:solidFill>
          <a:schemeClr val="accent2"/>
        </a:solidFill>
        <a:ln>
          <a:solidFill>
            <a:schemeClr val="tx1"/>
          </a:solidFill>
        </a:ln>
      </dgm:spPr>
      <dgm:t>
        <a:bodyPr/>
        <a:lstStyle/>
        <a:p>
          <a:r>
            <a:rPr lang="en-US" sz="2200" dirty="0" smtClean="0">
              <a:solidFill>
                <a:schemeClr val="tx1"/>
              </a:solidFill>
            </a:rPr>
            <a:t>Business Law</a:t>
          </a:r>
          <a:endParaRPr lang="en-US" sz="2200" dirty="0">
            <a:solidFill>
              <a:schemeClr val="tx1"/>
            </a:solidFill>
          </a:endParaRPr>
        </a:p>
      </dgm:t>
    </dgm:pt>
    <dgm:pt modelId="{0B5354F2-A260-471C-B106-2E7788FDB1C8}" type="parTrans" cxnId="{08BD9352-83AC-42DC-ACC3-7982F37D71CD}">
      <dgm:prSet/>
      <dgm:spPr/>
      <dgm:t>
        <a:bodyPr/>
        <a:lstStyle/>
        <a:p>
          <a:endParaRPr lang="en-US"/>
        </a:p>
      </dgm:t>
    </dgm:pt>
    <dgm:pt modelId="{B8B97930-F58A-43A0-8636-74448021C0AC}" type="sibTrans" cxnId="{08BD9352-83AC-42DC-ACC3-7982F37D71CD}">
      <dgm:prSet/>
      <dgm:spPr/>
      <dgm:t>
        <a:bodyPr/>
        <a:lstStyle/>
        <a:p>
          <a:endParaRPr lang="en-US"/>
        </a:p>
      </dgm:t>
    </dgm:pt>
    <dgm:pt modelId="{FA6D3E98-602B-4999-80EC-B154289C286E}">
      <dgm:prSet phldrT="[Text]" custT="1"/>
      <dgm:spPr>
        <a:ln>
          <a:solidFill>
            <a:schemeClr val="tx1">
              <a:alpha val="90000"/>
            </a:schemeClr>
          </a:solidFill>
        </a:ln>
      </dgm:spPr>
      <dgm:t>
        <a:bodyPr/>
        <a:lstStyle/>
        <a:p>
          <a:r>
            <a:rPr lang="en-US" sz="2000" dirty="0" smtClean="0"/>
            <a:t>Group of laws that governs business situations and transactions</a:t>
          </a:r>
          <a:endParaRPr lang="en-US" sz="2000" dirty="0"/>
        </a:p>
      </dgm:t>
    </dgm:pt>
    <dgm:pt modelId="{0F34A72E-0A43-47C2-ACB7-A644DA93C3A7}" type="parTrans" cxnId="{985AE91E-D931-4FDA-AA11-598C870B2410}">
      <dgm:prSet/>
      <dgm:spPr/>
      <dgm:t>
        <a:bodyPr/>
        <a:lstStyle/>
        <a:p>
          <a:endParaRPr lang="en-US"/>
        </a:p>
      </dgm:t>
    </dgm:pt>
    <dgm:pt modelId="{748B8607-B455-4629-B17E-F58821A2AC9A}" type="sibTrans" cxnId="{985AE91E-D931-4FDA-AA11-598C870B2410}">
      <dgm:prSet/>
      <dgm:spPr/>
      <dgm:t>
        <a:bodyPr/>
        <a:lstStyle/>
        <a:p>
          <a:endParaRPr lang="en-US"/>
        </a:p>
      </dgm:t>
    </dgm:pt>
    <dgm:pt modelId="{3BC99AAB-85C8-44B4-9CBA-A88800B628EE}">
      <dgm:prSet phldrT="[Text]" custT="1"/>
      <dgm:spPr>
        <a:solidFill>
          <a:schemeClr val="accent2"/>
        </a:solidFill>
        <a:ln>
          <a:solidFill>
            <a:schemeClr val="tx1"/>
          </a:solidFill>
        </a:ln>
      </dgm:spPr>
      <dgm:t>
        <a:bodyPr/>
        <a:lstStyle/>
        <a:p>
          <a:r>
            <a:rPr lang="en-US" sz="2200" dirty="0" smtClean="0">
              <a:solidFill>
                <a:schemeClr val="tx1"/>
              </a:solidFill>
            </a:rPr>
            <a:t>Uniform Business Laws</a:t>
          </a:r>
          <a:endParaRPr lang="en-US" sz="2200" dirty="0">
            <a:solidFill>
              <a:schemeClr val="tx1"/>
            </a:solidFill>
          </a:endParaRPr>
        </a:p>
      </dgm:t>
    </dgm:pt>
    <dgm:pt modelId="{9F0A3E89-FAEF-4F31-B732-4E125E273042}" type="parTrans" cxnId="{C9FF0A7D-3DF3-4F18-8343-C090439ECBC3}">
      <dgm:prSet/>
      <dgm:spPr/>
      <dgm:t>
        <a:bodyPr/>
        <a:lstStyle/>
        <a:p>
          <a:endParaRPr lang="en-US"/>
        </a:p>
      </dgm:t>
    </dgm:pt>
    <dgm:pt modelId="{5CDA21DF-862E-4B1A-A4D1-0F6301E474EB}" type="sibTrans" cxnId="{C9FF0A7D-3DF3-4F18-8343-C090439ECBC3}">
      <dgm:prSet/>
      <dgm:spPr/>
      <dgm:t>
        <a:bodyPr/>
        <a:lstStyle/>
        <a:p>
          <a:endParaRPr lang="en-US"/>
        </a:p>
      </dgm:t>
    </dgm:pt>
    <dgm:pt modelId="{AEDAF370-E630-4301-ADE7-3EB0F9DB093B}">
      <dgm:prSet phldrT="[Text]" custT="1"/>
      <dgm:spPr>
        <a:ln>
          <a:solidFill>
            <a:schemeClr val="tx1">
              <a:alpha val="90000"/>
            </a:schemeClr>
          </a:solidFill>
        </a:ln>
      </dgm:spPr>
      <dgm:t>
        <a:bodyPr/>
        <a:lstStyle/>
        <a:p>
          <a:r>
            <a:rPr lang="en-US" sz="2000" dirty="0" smtClean="0"/>
            <a:t>Uniform Commercial Code – widely adopted uniform business law</a:t>
          </a:r>
          <a:endParaRPr lang="en-US" sz="2000" dirty="0"/>
        </a:p>
      </dgm:t>
    </dgm:pt>
    <dgm:pt modelId="{D7E189BF-53D9-4C4A-BB5A-8A07254AD38E}" type="parTrans" cxnId="{A84D118C-7DD2-42BF-B653-1F925DBECC6C}">
      <dgm:prSet/>
      <dgm:spPr/>
      <dgm:t>
        <a:bodyPr/>
        <a:lstStyle/>
        <a:p>
          <a:endParaRPr lang="en-US"/>
        </a:p>
      </dgm:t>
    </dgm:pt>
    <dgm:pt modelId="{03FDC2F7-98A9-4FEE-908E-4704C9BC930E}" type="sibTrans" cxnId="{A84D118C-7DD2-42BF-B653-1F925DBECC6C}">
      <dgm:prSet/>
      <dgm:spPr/>
      <dgm:t>
        <a:bodyPr/>
        <a:lstStyle/>
        <a:p>
          <a:endParaRPr lang="en-US"/>
        </a:p>
      </dgm:t>
    </dgm:pt>
    <dgm:pt modelId="{657D7061-B294-4AE4-BA20-AB9FBB89AD88}">
      <dgm:prSet phldrT="[Text]" custT="1"/>
      <dgm:spPr>
        <a:ln>
          <a:solidFill>
            <a:schemeClr val="tx1">
              <a:alpha val="90000"/>
            </a:schemeClr>
          </a:solidFill>
        </a:ln>
      </dgm:spPr>
      <dgm:t>
        <a:bodyPr/>
        <a:lstStyle/>
        <a:p>
          <a:endParaRPr lang="en-US" sz="1800" dirty="0"/>
        </a:p>
      </dgm:t>
    </dgm:pt>
    <dgm:pt modelId="{95E15487-5250-4C14-9101-917B9CB31CC9}" type="parTrans" cxnId="{D4B187BC-2BB2-456C-8982-EB0D25AAF7D8}">
      <dgm:prSet/>
      <dgm:spPr/>
      <dgm:t>
        <a:bodyPr/>
        <a:lstStyle/>
        <a:p>
          <a:endParaRPr lang="en-US"/>
        </a:p>
      </dgm:t>
    </dgm:pt>
    <dgm:pt modelId="{19EAC6E9-D865-478C-831B-4D0B0D621F5C}" type="sibTrans" cxnId="{D4B187BC-2BB2-456C-8982-EB0D25AAF7D8}">
      <dgm:prSet/>
      <dgm:spPr/>
      <dgm:t>
        <a:bodyPr/>
        <a:lstStyle/>
        <a:p>
          <a:endParaRPr lang="en-US"/>
        </a:p>
      </dgm:t>
    </dgm:pt>
    <dgm:pt modelId="{B86B5108-7016-4EF1-A8B8-9D9E4757F8CE}">
      <dgm:prSet phldrT="[Text]" custT="1"/>
      <dgm:spPr>
        <a:ln>
          <a:solidFill>
            <a:schemeClr val="tx1">
              <a:alpha val="90000"/>
            </a:schemeClr>
          </a:solidFill>
        </a:ln>
      </dgm:spPr>
      <dgm:t>
        <a:bodyPr/>
        <a:lstStyle/>
        <a:p>
          <a:endParaRPr lang="en-US" sz="1800" dirty="0"/>
        </a:p>
      </dgm:t>
    </dgm:pt>
    <dgm:pt modelId="{7F1924EC-38FB-40A8-9D04-B4AFFFB5B71E}" type="parTrans" cxnId="{AF79A349-81A1-46D9-AF80-ECE2412196C4}">
      <dgm:prSet/>
      <dgm:spPr/>
      <dgm:t>
        <a:bodyPr/>
        <a:lstStyle/>
        <a:p>
          <a:endParaRPr lang="en-US"/>
        </a:p>
      </dgm:t>
    </dgm:pt>
    <dgm:pt modelId="{2C495199-EE6B-41A3-9982-43F19F128573}" type="sibTrans" cxnId="{AF79A349-81A1-46D9-AF80-ECE2412196C4}">
      <dgm:prSet/>
      <dgm:spPr/>
      <dgm:t>
        <a:bodyPr/>
        <a:lstStyle/>
        <a:p>
          <a:endParaRPr lang="en-US"/>
        </a:p>
      </dgm:t>
    </dgm:pt>
    <dgm:pt modelId="{BC5A16EF-F77D-46FC-B94C-77B034F7B42F}" type="pres">
      <dgm:prSet presAssocID="{7BCA803D-B98C-451D-A14F-A0760F9961AF}" presName="Name0" presStyleCnt="0">
        <dgm:presLayoutVars>
          <dgm:dir/>
          <dgm:animLvl val="lvl"/>
          <dgm:resizeHandles val="exact"/>
        </dgm:presLayoutVars>
      </dgm:prSet>
      <dgm:spPr/>
      <dgm:t>
        <a:bodyPr/>
        <a:lstStyle/>
        <a:p>
          <a:endParaRPr lang="en-US"/>
        </a:p>
      </dgm:t>
    </dgm:pt>
    <dgm:pt modelId="{28CFAC01-7824-435E-A7C1-8B90D3676737}" type="pres">
      <dgm:prSet presAssocID="{CBE8B5D8-734F-4AE5-9935-FE33F946E136}" presName="composite" presStyleCnt="0"/>
      <dgm:spPr/>
    </dgm:pt>
    <dgm:pt modelId="{BD269609-1401-40D6-B674-6490F615C93A}" type="pres">
      <dgm:prSet presAssocID="{CBE8B5D8-734F-4AE5-9935-FE33F946E136}" presName="parTx" presStyleLbl="alignNode1" presStyleIdx="0" presStyleCnt="3" custScaleX="104923">
        <dgm:presLayoutVars>
          <dgm:chMax val="0"/>
          <dgm:chPref val="0"/>
          <dgm:bulletEnabled val="1"/>
        </dgm:presLayoutVars>
      </dgm:prSet>
      <dgm:spPr/>
      <dgm:t>
        <a:bodyPr/>
        <a:lstStyle/>
        <a:p>
          <a:endParaRPr lang="en-US"/>
        </a:p>
      </dgm:t>
    </dgm:pt>
    <dgm:pt modelId="{053BA6DE-7A8E-44AC-A66B-775EF95F06F7}" type="pres">
      <dgm:prSet presAssocID="{CBE8B5D8-734F-4AE5-9935-FE33F946E136}" presName="desTx" presStyleLbl="alignAccFollowNode1" presStyleIdx="0" presStyleCnt="3">
        <dgm:presLayoutVars>
          <dgm:bulletEnabled val="1"/>
        </dgm:presLayoutVars>
      </dgm:prSet>
      <dgm:spPr/>
      <dgm:t>
        <a:bodyPr/>
        <a:lstStyle/>
        <a:p>
          <a:endParaRPr lang="en-US"/>
        </a:p>
      </dgm:t>
    </dgm:pt>
    <dgm:pt modelId="{7492F878-8B13-4EBC-9118-82719E88DA97}" type="pres">
      <dgm:prSet presAssocID="{DF5B9674-23CF-4CA0-82AA-168AD6B28409}" presName="space" presStyleCnt="0"/>
      <dgm:spPr/>
    </dgm:pt>
    <dgm:pt modelId="{99B7E6CB-1DB2-4E7D-9593-1FC994576931}" type="pres">
      <dgm:prSet presAssocID="{92E76B91-9D7D-4EBC-A30C-E22F45B95C33}" presName="composite" presStyleCnt="0"/>
      <dgm:spPr/>
    </dgm:pt>
    <dgm:pt modelId="{E6798C61-9E09-45ED-90FE-1248D3EFB10F}" type="pres">
      <dgm:prSet presAssocID="{92E76B91-9D7D-4EBC-A30C-E22F45B95C33}" presName="parTx" presStyleLbl="alignNode1" presStyleIdx="1" presStyleCnt="3">
        <dgm:presLayoutVars>
          <dgm:chMax val="0"/>
          <dgm:chPref val="0"/>
          <dgm:bulletEnabled val="1"/>
        </dgm:presLayoutVars>
      </dgm:prSet>
      <dgm:spPr/>
      <dgm:t>
        <a:bodyPr/>
        <a:lstStyle/>
        <a:p>
          <a:endParaRPr lang="en-US"/>
        </a:p>
      </dgm:t>
    </dgm:pt>
    <dgm:pt modelId="{896D44AB-3EC4-4719-9987-2E74FD982A1A}" type="pres">
      <dgm:prSet presAssocID="{92E76B91-9D7D-4EBC-A30C-E22F45B95C33}" presName="desTx" presStyleLbl="alignAccFollowNode1" presStyleIdx="1" presStyleCnt="3">
        <dgm:presLayoutVars>
          <dgm:bulletEnabled val="1"/>
        </dgm:presLayoutVars>
      </dgm:prSet>
      <dgm:spPr/>
      <dgm:t>
        <a:bodyPr/>
        <a:lstStyle/>
        <a:p>
          <a:endParaRPr lang="en-US"/>
        </a:p>
      </dgm:t>
    </dgm:pt>
    <dgm:pt modelId="{D1104B19-59F2-48D1-A37D-10BF29C3C775}" type="pres">
      <dgm:prSet presAssocID="{B8B97930-F58A-43A0-8636-74448021C0AC}" presName="space" presStyleCnt="0"/>
      <dgm:spPr/>
    </dgm:pt>
    <dgm:pt modelId="{CA81AB2D-26F5-4C16-9A9D-BAE59EF3CE86}" type="pres">
      <dgm:prSet presAssocID="{3BC99AAB-85C8-44B4-9CBA-A88800B628EE}" presName="composite" presStyleCnt="0"/>
      <dgm:spPr/>
    </dgm:pt>
    <dgm:pt modelId="{270E10C6-4BE1-4546-AED2-ED6EE395F1AC}" type="pres">
      <dgm:prSet presAssocID="{3BC99AAB-85C8-44B4-9CBA-A88800B628EE}" presName="parTx" presStyleLbl="alignNode1" presStyleIdx="2" presStyleCnt="3" custScaleX="81879" custScaleY="114599" custLinFactNeighborX="-1667" custLinFactNeighborY="-344">
        <dgm:presLayoutVars>
          <dgm:chMax val="0"/>
          <dgm:chPref val="0"/>
          <dgm:bulletEnabled val="1"/>
        </dgm:presLayoutVars>
      </dgm:prSet>
      <dgm:spPr/>
      <dgm:t>
        <a:bodyPr/>
        <a:lstStyle/>
        <a:p>
          <a:endParaRPr lang="en-US"/>
        </a:p>
      </dgm:t>
    </dgm:pt>
    <dgm:pt modelId="{B7FA8FD7-67FC-4914-A205-FF61817FF87E}" type="pres">
      <dgm:prSet presAssocID="{3BC99AAB-85C8-44B4-9CBA-A88800B628EE}" presName="desTx" presStyleLbl="alignAccFollowNode1" presStyleIdx="2" presStyleCnt="3" custScaleX="82554" custScaleY="95757" custLinFactNeighborX="-1329" custLinFactNeighborY="69">
        <dgm:presLayoutVars>
          <dgm:bulletEnabled val="1"/>
        </dgm:presLayoutVars>
      </dgm:prSet>
      <dgm:spPr/>
      <dgm:t>
        <a:bodyPr/>
        <a:lstStyle/>
        <a:p>
          <a:endParaRPr lang="en-US"/>
        </a:p>
      </dgm:t>
    </dgm:pt>
  </dgm:ptLst>
  <dgm:cxnLst>
    <dgm:cxn modelId="{D4B187BC-2BB2-456C-8982-EB0D25AAF7D8}" srcId="{3BC99AAB-85C8-44B4-9CBA-A88800B628EE}" destId="{657D7061-B294-4AE4-BA20-AB9FBB89AD88}" srcOrd="2" destOrd="0" parTransId="{95E15487-5250-4C14-9101-917B9CB31CC9}" sibTransId="{19EAC6E9-D865-478C-831B-4D0B0D621F5C}"/>
    <dgm:cxn modelId="{7548F3ED-BF25-4546-81C9-1CC687F225D3}" srcId="{7BCA803D-B98C-451D-A14F-A0760F9961AF}" destId="{CBE8B5D8-734F-4AE5-9935-FE33F946E136}" srcOrd="0" destOrd="0" parTransId="{6A2BD1E2-6B39-4944-ABEF-E762F1F9A291}" sibTransId="{DF5B9674-23CF-4CA0-82AA-168AD6B28409}"/>
    <dgm:cxn modelId="{08BD9352-83AC-42DC-ACC3-7982F37D71CD}" srcId="{7BCA803D-B98C-451D-A14F-A0760F9961AF}" destId="{92E76B91-9D7D-4EBC-A30C-E22F45B95C33}" srcOrd="1" destOrd="0" parTransId="{0B5354F2-A260-471C-B106-2E7788FDB1C8}" sibTransId="{B8B97930-F58A-43A0-8636-74448021C0AC}"/>
    <dgm:cxn modelId="{F27C8655-7941-654A-9AC6-75DD5FB61A1E}" type="presOf" srcId="{FA6D3E98-602B-4999-80EC-B154289C286E}" destId="{896D44AB-3EC4-4719-9987-2E74FD982A1A}" srcOrd="0" destOrd="0" presId="urn:microsoft.com/office/officeart/2005/8/layout/hList1"/>
    <dgm:cxn modelId="{A84D118C-7DD2-42BF-B653-1F925DBECC6C}" srcId="{3BC99AAB-85C8-44B4-9CBA-A88800B628EE}" destId="{AEDAF370-E630-4301-ADE7-3EB0F9DB093B}" srcOrd="0" destOrd="0" parTransId="{D7E189BF-53D9-4C4A-BB5A-8A07254AD38E}" sibTransId="{03FDC2F7-98A9-4FEE-908E-4704C9BC930E}"/>
    <dgm:cxn modelId="{2B996780-E7B6-1F42-812F-42840525AEB8}" type="presOf" srcId="{AEDAF370-E630-4301-ADE7-3EB0F9DB093B}" destId="{B7FA8FD7-67FC-4914-A205-FF61817FF87E}" srcOrd="0" destOrd="0" presId="urn:microsoft.com/office/officeart/2005/8/layout/hList1"/>
    <dgm:cxn modelId="{DBEC01E5-870F-DF46-BC52-545B75EA6CAE}" type="presOf" srcId="{657D7061-B294-4AE4-BA20-AB9FBB89AD88}" destId="{B7FA8FD7-67FC-4914-A205-FF61817FF87E}" srcOrd="0" destOrd="2" presId="urn:microsoft.com/office/officeart/2005/8/layout/hList1"/>
    <dgm:cxn modelId="{8CB3B35F-C698-9840-991A-431909D06F38}" type="presOf" srcId="{FED7C2D0-CD20-4C9C-B7E3-22921225EA3C}" destId="{053BA6DE-7A8E-44AC-A66B-775EF95F06F7}" srcOrd="0" destOrd="0" presId="urn:microsoft.com/office/officeart/2005/8/layout/hList1"/>
    <dgm:cxn modelId="{C42D58D3-C7D5-1E4B-9987-92A123A929A2}" type="presOf" srcId="{B86B5108-7016-4EF1-A8B8-9D9E4757F8CE}" destId="{B7FA8FD7-67FC-4914-A205-FF61817FF87E}" srcOrd="0" destOrd="1" presId="urn:microsoft.com/office/officeart/2005/8/layout/hList1"/>
    <dgm:cxn modelId="{26999CC9-BD56-1445-8DC8-B9ABCF92B5E6}" type="presOf" srcId="{92E76B91-9D7D-4EBC-A30C-E22F45B95C33}" destId="{E6798C61-9E09-45ED-90FE-1248D3EFB10F}" srcOrd="0" destOrd="0" presId="urn:microsoft.com/office/officeart/2005/8/layout/hList1"/>
    <dgm:cxn modelId="{39ABC5C2-848F-BC42-88B3-5F42CC685D0B}" type="presOf" srcId="{3BC99AAB-85C8-44B4-9CBA-A88800B628EE}" destId="{270E10C6-4BE1-4546-AED2-ED6EE395F1AC}" srcOrd="0" destOrd="0" presId="urn:microsoft.com/office/officeart/2005/8/layout/hList1"/>
    <dgm:cxn modelId="{AA2433BA-B63A-C44B-8A0A-9FFE0D5C07B0}" type="presOf" srcId="{CBE8B5D8-734F-4AE5-9935-FE33F946E136}" destId="{BD269609-1401-40D6-B674-6490F615C93A}" srcOrd="0" destOrd="0" presId="urn:microsoft.com/office/officeart/2005/8/layout/hList1"/>
    <dgm:cxn modelId="{472A0387-471B-43A1-8761-461F5F5575A8}" srcId="{CBE8B5D8-734F-4AE5-9935-FE33F946E136}" destId="{FED7C2D0-CD20-4C9C-B7E3-22921225EA3C}" srcOrd="0" destOrd="0" parTransId="{16F4DAA7-3DC4-4A88-934D-243D4DDCF659}" sibTransId="{7BE92C94-9769-4140-888D-75C5C30713A0}"/>
    <dgm:cxn modelId="{C9FF0A7D-3DF3-4F18-8343-C090439ECBC3}" srcId="{7BCA803D-B98C-451D-A14F-A0760F9961AF}" destId="{3BC99AAB-85C8-44B4-9CBA-A88800B628EE}" srcOrd="2" destOrd="0" parTransId="{9F0A3E89-FAEF-4F31-B732-4E125E273042}" sibTransId="{5CDA21DF-862E-4B1A-A4D1-0F6301E474EB}"/>
    <dgm:cxn modelId="{AF79A349-81A1-46D9-AF80-ECE2412196C4}" srcId="{3BC99AAB-85C8-44B4-9CBA-A88800B628EE}" destId="{B86B5108-7016-4EF1-A8B8-9D9E4757F8CE}" srcOrd="1" destOrd="0" parTransId="{7F1924EC-38FB-40A8-9D04-B4AFFFB5B71E}" sibTransId="{2C495199-EE6B-41A3-9982-43F19F128573}"/>
    <dgm:cxn modelId="{DF39D580-C28B-8347-ABB9-1E244ED87BEA}" type="presOf" srcId="{7BCA803D-B98C-451D-A14F-A0760F9961AF}" destId="{BC5A16EF-F77D-46FC-B94C-77B034F7B42F}" srcOrd="0" destOrd="0" presId="urn:microsoft.com/office/officeart/2005/8/layout/hList1"/>
    <dgm:cxn modelId="{985AE91E-D931-4FDA-AA11-598C870B2410}" srcId="{92E76B91-9D7D-4EBC-A30C-E22F45B95C33}" destId="{FA6D3E98-602B-4999-80EC-B154289C286E}" srcOrd="0" destOrd="0" parTransId="{0F34A72E-0A43-47C2-ACB7-A644DA93C3A7}" sibTransId="{748B8607-B455-4629-B17E-F58821A2AC9A}"/>
    <dgm:cxn modelId="{9F2A60A5-52D1-4D4A-BC10-EB00C1BF3C53}" type="presParOf" srcId="{BC5A16EF-F77D-46FC-B94C-77B034F7B42F}" destId="{28CFAC01-7824-435E-A7C1-8B90D3676737}" srcOrd="0" destOrd="0" presId="urn:microsoft.com/office/officeart/2005/8/layout/hList1"/>
    <dgm:cxn modelId="{E9E1B2A6-FAFD-7747-A289-369B23340B4E}" type="presParOf" srcId="{28CFAC01-7824-435E-A7C1-8B90D3676737}" destId="{BD269609-1401-40D6-B674-6490F615C93A}" srcOrd="0" destOrd="0" presId="urn:microsoft.com/office/officeart/2005/8/layout/hList1"/>
    <dgm:cxn modelId="{DB342E81-A09B-704D-9968-236F2E191C7B}" type="presParOf" srcId="{28CFAC01-7824-435E-A7C1-8B90D3676737}" destId="{053BA6DE-7A8E-44AC-A66B-775EF95F06F7}" srcOrd="1" destOrd="0" presId="urn:microsoft.com/office/officeart/2005/8/layout/hList1"/>
    <dgm:cxn modelId="{A5B89F26-F404-0945-AE78-123FB5A38D9D}" type="presParOf" srcId="{BC5A16EF-F77D-46FC-B94C-77B034F7B42F}" destId="{7492F878-8B13-4EBC-9118-82719E88DA97}" srcOrd="1" destOrd="0" presId="urn:microsoft.com/office/officeart/2005/8/layout/hList1"/>
    <dgm:cxn modelId="{B9EE951C-01DA-C14D-B040-AC39F2325ACF}" type="presParOf" srcId="{BC5A16EF-F77D-46FC-B94C-77B034F7B42F}" destId="{99B7E6CB-1DB2-4E7D-9593-1FC994576931}" srcOrd="2" destOrd="0" presId="urn:microsoft.com/office/officeart/2005/8/layout/hList1"/>
    <dgm:cxn modelId="{E92861B9-49D5-8141-B3AF-B3160B26B1AF}" type="presParOf" srcId="{99B7E6CB-1DB2-4E7D-9593-1FC994576931}" destId="{E6798C61-9E09-45ED-90FE-1248D3EFB10F}" srcOrd="0" destOrd="0" presId="urn:microsoft.com/office/officeart/2005/8/layout/hList1"/>
    <dgm:cxn modelId="{F48B02BD-50B4-0341-A982-C89169FF0511}" type="presParOf" srcId="{99B7E6CB-1DB2-4E7D-9593-1FC994576931}" destId="{896D44AB-3EC4-4719-9987-2E74FD982A1A}" srcOrd="1" destOrd="0" presId="urn:microsoft.com/office/officeart/2005/8/layout/hList1"/>
    <dgm:cxn modelId="{E7C98005-781A-904B-A8B3-049904762441}" type="presParOf" srcId="{BC5A16EF-F77D-46FC-B94C-77B034F7B42F}" destId="{D1104B19-59F2-48D1-A37D-10BF29C3C775}" srcOrd="3" destOrd="0" presId="urn:microsoft.com/office/officeart/2005/8/layout/hList1"/>
    <dgm:cxn modelId="{35A055B9-904F-7848-8823-BDA829D8DEFB}" type="presParOf" srcId="{BC5A16EF-F77D-46FC-B94C-77B034F7B42F}" destId="{CA81AB2D-26F5-4C16-9A9D-BAE59EF3CE86}" srcOrd="4" destOrd="0" presId="urn:microsoft.com/office/officeart/2005/8/layout/hList1"/>
    <dgm:cxn modelId="{D24C9345-F874-7A47-ADD2-F99806F1CD5C}" type="presParOf" srcId="{CA81AB2D-26F5-4C16-9A9D-BAE59EF3CE86}" destId="{270E10C6-4BE1-4546-AED2-ED6EE395F1AC}" srcOrd="0" destOrd="0" presId="urn:microsoft.com/office/officeart/2005/8/layout/hList1"/>
    <dgm:cxn modelId="{D037E20A-9D70-C649-98D9-8E7CB5824E90}" type="presParOf" srcId="{CA81AB2D-26F5-4C16-9A9D-BAE59EF3CE86}" destId="{B7FA8FD7-67FC-4914-A205-FF61817FF87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dirty="0">
                <a:latin typeface="Calibri"/>
                <a:ea typeface="+mn-ea"/>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dirty="0">
                <a:latin typeface="Calibri"/>
                <a:ea typeface="+mn-ea"/>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dirty="0">
                <a:latin typeface="Calibri"/>
                <a:ea typeface="+mn-ea"/>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Calibri" pitchFamily="-105" charset="0"/>
              </a:defRPr>
            </a:lvl1pPr>
          </a:lstStyle>
          <a:p>
            <a:fld id="{7F970A7A-3D2E-4D43-ADDD-893589B12309}" type="slidenum">
              <a:rPr lang="en-US" altLang="en-US"/>
              <a:pPr/>
              <a:t>‹#›</a:t>
            </a:fld>
            <a:endParaRPr lang="en-US" altLang="en-US"/>
          </a:p>
        </p:txBody>
      </p:sp>
    </p:spTree>
    <p:extLst>
      <p:ext uri="{BB962C8B-B14F-4D97-AF65-F5344CB8AC3E}">
        <p14:creationId xmlns:p14="http://schemas.microsoft.com/office/powerpoint/2010/main" val="34737690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a:ea typeface="ＭＳ Ｐゴシック" pitchFamily="-105" charset="-128"/>
        <a:cs typeface="+mn-cs"/>
      </a:defRPr>
    </a:lvl1pPr>
    <a:lvl2pPr marL="457200" algn="l" rtl="0" eaLnBrk="0" fontAlgn="base" hangingPunct="0">
      <a:spcBef>
        <a:spcPct val="30000"/>
      </a:spcBef>
      <a:spcAft>
        <a:spcPct val="0"/>
      </a:spcAft>
      <a:defRPr sz="1200" kern="1200">
        <a:solidFill>
          <a:schemeClr val="tx1"/>
        </a:solidFill>
        <a:latin typeface="Calibri"/>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Calibri"/>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Calibri"/>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Calibri"/>
        <a:ea typeface="ＭＳ Ｐゴシック" pitchFamily="-10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5913E0CE-7B8D-4C35-BD99-F445136D6425}" type="slidenum">
              <a:rPr lang="en-US" altLang="en-US" sz="1200">
                <a:latin typeface="Calibri" pitchFamily="-105" charset="0"/>
              </a:rPr>
              <a:pPr/>
              <a:t>3</a:t>
            </a:fld>
            <a:endParaRPr lang="en-US" altLang="en-US" sz="1200">
              <a:latin typeface="Calibri" pitchFamily="-105"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Ask students why political parties are so concerned about who is President when considering the U.S. Constitution. The President appoint Justices to the Supreme Court.</a:t>
            </a:r>
          </a:p>
        </p:txBody>
      </p:sp>
    </p:spTree>
    <p:extLst>
      <p:ext uri="{BB962C8B-B14F-4D97-AF65-F5344CB8AC3E}">
        <p14:creationId xmlns:p14="http://schemas.microsoft.com/office/powerpoint/2010/main" val="2082231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DB1801DC-7902-4210-8DF2-9B8C4CEAD65F}" type="slidenum">
              <a:rPr lang="en-US" altLang="en-US" sz="1200">
                <a:latin typeface="Calibri" pitchFamily="-105" charset="0"/>
              </a:rPr>
              <a:pPr/>
              <a:t>4</a:t>
            </a:fld>
            <a:endParaRPr lang="en-US" altLang="en-US" sz="1200">
              <a:latin typeface="Calibri" pitchFamily="-105"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Show students the Bill of Rights and discuss each of the 10 amendments and why they are important in today’s society.</a:t>
            </a:r>
          </a:p>
        </p:txBody>
      </p:sp>
    </p:spTree>
    <p:extLst>
      <p:ext uri="{BB962C8B-B14F-4D97-AF65-F5344CB8AC3E}">
        <p14:creationId xmlns:p14="http://schemas.microsoft.com/office/powerpoint/2010/main" val="1465346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A35F8958-FA9D-4373-88B3-CD16D3C75F7D}" type="slidenum">
              <a:rPr lang="en-US" altLang="en-US" sz="1200">
                <a:latin typeface="Calibri" pitchFamily="-105" charset="0"/>
              </a:rPr>
              <a:pPr/>
              <a:t>5</a:t>
            </a:fld>
            <a:endParaRPr lang="en-US" altLang="en-US" sz="1200">
              <a:latin typeface="Calibri" pitchFamily="-105"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Describe the three branches for the federal government and duties for each branch. Also describe how the three branches are a system of check and balance.</a:t>
            </a:r>
          </a:p>
        </p:txBody>
      </p:sp>
    </p:spTree>
    <p:extLst>
      <p:ext uri="{BB962C8B-B14F-4D97-AF65-F5344CB8AC3E}">
        <p14:creationId xmlns:p14="http://schemas.microsoft.com/office/powerpoint/2010/main" val="1146237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073BBD24-E1AE-4C42-ACF7-F49AE669041D}" type="slidenum">
              <a:rPr lang="en-US" altLang="en-US" sz="1200">
                <a:latin typeface="Calibri" pitchFamily="-105" charset="0"/>
              </a:rPr>
              <a:pPr/>
              <a:t>6</a:t>
            </a:fld>
            <a:endParaRPr lang="en-US" altLang="en-US" sz="1200">
              <a:latin typeface="Calibri" pitchFamily="-105"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Ask students to give examples of hotly debated current legal issues. Are the issues important enough to be considered for a Constitutional amendment?</a:t>
            </a:r>
          </a:p>
        </p:txBody>
      </p:sp>
    </p:spTree>
    <p:extLst>
      <p:ext uri="{BB962C8B-B14F-4D97-AF65-F5344CB8AC3E}">
        <p14:creationId xmlns:p14="http://schemas.microsoft.com/office/powerpoint/2010/main" val="312152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Give examples of statutes-state speed limits and vehicle safety inspection. Give examples of city ordinances-not parking on streets when snow emergencies exist, keeping sidewalks clean, etc.</a:t>
            </a: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BFAE80A8-0570-4D53-B1C6-D43BF5D71855}" type="slidenum">
              <a:rPr lang="en-US" altLang="en-US" sz="1200">
                <a:latin typeface="Calibri" pitchFamily="-105" charset="0"/>
              </a:rPr>
              <a:pPr/>
              <a:t>7</a:t>
            </a:fld>
            <a:endParaRPr lang="en-US" altLang="en-US" sz="1200">
              <a:latin typeface="Calibri" pitchFamily="-105" charset="0"/>
            </a:endParaRPr>
          </a:p>
        </p:txBody>
      </p:sp>
    </p:spTree>
    <p:extLst>
      <p:ext uri="{BB962C8B-B14F-4D97-AF65-F5344CB8AC3E}">
        <p14:creationId xmlns:p14="http://schemas.microsoft.com/office/powerpoint/2010/main" val="1786223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7BE2F8A3-33B9-4ED7-A7D0-0758D9ACE9AA}" type="slidenum">
              <a:rPr lang="en-US" altLang="en-US" sz="1200">
                <a:latin typeface="Calibri" pitchFamily="-105" charset="0"/>
              </a:rPr>
              <a:pPr/>
              <a:t>8</a:t>
            </a:fld>
            <a:endParaRPr lang="en-US" altLang="en-US" sz="1200">
              <a:latin typeface="Calibri" pitchFamily="-105"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Ask students why it is a good idea to use stare decisis when making legal decisions. Stare decisis provides the guidelines for future cases. Give examples of government agencies that students will eventually encounter. Explain how these agencies have the responsibility of distributing social security, license plates/tags, and taxation.</a:t>
            </a:r>
          </a:p>
        </p:txBody>
      </p:sp>
    </p:spTree>
    <p:extLst>
      <p:ext uri="{BB962C8B-B14F-4D97-AF65-F5344CB8AC3E}">
        <p14:creationId xmlns:p14="http://schemas.microsoft.com/office/powerpoint/2010/main" val="852058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7D8D711E-A6C8-45A8-9FD5-CEE89E33E1EA}" type="slidenum">
              <a:rPr lang="en-US" altLang="en-US" sz="1200">
                <a:latin typeface="Calibri" pitchFamily="-105" charset="0"/>
              </a:rPr>
              <a:pPr/>
              <a:t>9</a:t>
            </a:fld>
            <a:endParaRPr lang="en-US" altLang="en-US" sz="1200">
              <a:latin typeface="Calibri" pitchFamily="-105"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At least one class period should be dedicated to the U.S. Constitution. This session will be more exciting with student presentations.</a:t>
            </a:r>
          </a:p>
        </p:txBody>
      </p:sp>
    </p:spTree>
    <p:extLst>
      <p:ext uri="{BB962C8B-B14F-4D97-AF65-F5344CB8AC3E}">
        <p14:creationId xmlns:p14="http://schemas.microsoft.com/office/powerpoint/2010/main" val="4284973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Ask students to give examples of civil and criminal cases. Ask students to explain “Miranda Rights.”</a:t>
            </a: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0A4EE556-E62F-41EB-A92B-A56FD7AEA349}" type="slidenum">
              <a:rPr lang="en-US" altLang="en-US" sz="1200">
                <a:latin typeface="Calibri" pitchFamily="-105" charset="0"/>
              </a:rPr>
              <a:pPr/>
              <a:t>10</a:t>
            </a:fld>
            <a:endParaRPr lang="en-US" altLang="en-US" sz="1200">
              <a:latin typeface="Calibri" pitchFamily="-105" charset="0"/>
            </a:endParaRPr>
          </a:p>
        </p:txBody>
      </p:sp>
    </p:spTree>
    <p:extLst>
      <p:ext uri="{BB962C8B-B14F-4D97-AF65-F5344CB8AC3E}">
        <p14:creationId xmlns:p14="http://schemas.microsoft.com/office/powerpoint/2010/main" val="1473528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Invite a panel of business leaders to explain what business regulations they are required to follow. Ask students to use the Internet to learn more about the UCC and write a one-page paper about the topic.</a:t>
            </a: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1BEF3FE8-ECD3-4EA8-A804-56D4BF595544}" type="slidenum">
              <a:rPr lang="en-US" altLang="en-US" sz="1200">
                <a:latin typeface="Calibri" pitchFamily="-105" charset="0"/>
              </a:rPr>
              <a:pPr/>
              <a:t>11</a:t>
            </a:fld>
            <a:endParaRPr lang="en-US" altLang="en-US" sz="1200">
              <a:latin typeface="Calibri" pitchFamily="-105" charset="0"/>
            </a:endParaRPr>
          </a:p>
        </p:txBody>
      </p:sp>
    </p:spTree>
    <p:extLst>
      <p:ext uri="{BB962C8B-B14F-4D97-AF65-F5344CB8AC3E}">
        <p14:creationId xmlns:p14="http://schemas.microsoft.com/office/powerpoint/2010/main" val="14153282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0" y="5715000"/>
            <a:ext cx="9144000" cy="685800"/>
          </a:xfrm>
        </p:spPr>
        <p:txBody>
          <a:bodyPr/>
          <a:lstStyle>
            <a:lvl1pPr algn="r">
              <a:defRPr sz="3600">
                <a:solidFill>
                  <a:schemeClr val="bg1"/>
                </a:solidFill>
              </a:defRPr>
            </a:lvl1pPr>
          </a:lstStyle>
          <a:p>
            <a:r>
              <a:rPr lang="en-US"/>
              <a:t>Click to edit Master title style</a:t>
            </a:r>
          </a:p>
        </p:txBody>
      </p:sp>
      <p:sp>
        <p:nvSpPr>
          <p:cNvPr id="38915" name="Rectangle 3"/>
          <p:cNvSpPr>
            <a:spLocks noGrp="1" noChangeArrowheads="1"/>
          </p:cNvSpPr>
          <p:nvPr>
            <p:ph type="subTitle" idx="1"/>
          </p:nvPr>
        </p:nvSpPr>
        <p:spPr>
          <a:xfrm>
            <a:off x="0" y="6400800"/>
            <a:ext cx="9144000" cy="457200"/>
          </a:xfrm>
        </p:spPr>
        <p:txBody>
          <a:bodyPr/>
          <a:lstStyle>
            <a:lvl1pPr marL="0" indent="0" algn="r">
              <a:buFontTx/>
              <a:buNone/>
              <a:defRPr sz="2800" b="1">
                <a:solidFill>
                  <a:schemeClr val="bg1"/>
                </a:solidFill>
              </a:defRPr>
            </a:lvl1pPr>
          </a:lstStyle>
          <a:p>
            <a:r>
              <a:rPr lang="en-US"/>
              <a:t>Click to edit Master subtitle style</a:t>
            </a:r>
          </a:p>
        </p:txBody>
      </p:sp>
      <p:sp>
        <p:nvSpPr>
          <p:cNvPr id="4" name="Rectangle 4"/>
          <p:cNvSpPr>
            <a:spLocks noGrp="1" noChangeArrowheads="1"/>
          </p:cNvSpPr>
          <p:nvPr>
            <p:ph type="dt" sz="half" idx="10"/>
          </p:nvPr>
        </p:nvSpPr>
        <p:spPr>
          <a:xfrm>
            <a:off x="457200" y="6629400"/>
            <a:ext cx="2133600" cy="228600"/>
          </a:xfrm>
        </p:spPr>
        <p:txBody>
          <a:bodyPr/>
          <a:lstStyle>
            <a:lvl1pPr>
              <a:defRPr>
                <a:solidFill>
                  <a:schemeClr val="bg1"/>
                </a:solidFill>
              </a:defRPr>
            </a:lvl1pPr>
          </a:lstStyle>
          <a:p>
            <a:fld id="{9B1E8A05-402B-457D-96C5-798D946705CC}" type="datetime1">
              <a:rPr lang="en-US" altLang="en-US"/>
              <a:pPr/>
              <a:t>4/25/2017</a:t>
            </a:fld>
            <a:endParaRPr lang="en-US" altLang="en-US"/>
          </a:p>
        </p:txBody>
      </p:sp>
      <p:sp>
        <p:nvSpPr>
          <p:cNvPr id="5" name="Rectangle 5"/>
          <p:cNvSpPr>
            <a:spLocks noGrp="1" noChangeArrowheads="1"/>
          </p:cNvSpPr>
          <p:nvPr>
            <p:ph type="ftr" sz="quarter" idx="11"/>
          </p:nvPr>
        </p:nvSpPr>
        <p:spPr>
          <a:xfrm>
            <a:off x="3124200" y="6629400"/>
            <a:ext cx="2895600" cy="228600"/>
          </a:xfrm>
        </p:spPr>
        <p:txBody>
          <a:bodyPr/>
          <a:lstStyle>
            <a:lvl1pPr>
              <a:defRPr>
                <a:solidFill>
                  <a:schemeClr val="bg1"/>
                </a:solidFill>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xfrm>
            <a:off x="6553200" y="6629400"/>
            <a:ext cx="2133600" cy="228600"/>
          </a:xfrm>
        </p:spPr>
        <p:txBody>
          <a:bodyPr/>
          <a:lstStyle>
            <a:lvl1pPr>
              <a:defRPr>
                <a:solidFill>
                  <a:schemeClr val="bg1"/>
                </a:solidFill>
              </a:defRPr>
            </a:lvl1pPr>
          </a:lstStyle>
          <a:p>
            <a:fld id="{6A13BE47-FC3B-4B57-99CD-6629E3984380}" type="slidenum">
              <a:rPr lang="en-US" altLang="en-US"/>
              <a:pPr/>
              <a:t>‹#›</a:t>
            </a:fld>
            <a:endParaRPr lang="en-US" altLang="en-US"/>
          </a:p>
        </p:txBody>
      </p:sp>
    </p:spTree>
    <p:extLst>
      <p:ext uri="{BB962C8B-B14F-4D97-AF65-F5344CB8AC3E}">
        <p14:creationId xmlns:p14="http://schemas.microsoft.com/office/powerpoint/2010/main" val="347114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9921A97A-9092-48CA-A7BB-272B5F974667}" type="datetime1">
              <a:rPr lang="en-US" altLang="en-US"/>
              <a:pPr/>
              <a:t>4/25/2017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48EF95A6-05DF-4DF3-BB33-B004098799E8}" type="slidenum">
              <a:rPr lang="en-US" altLang="en-US"/>
              <a:pPr/>
              <a:t>‹#›</a:t>
            </a:fld>
            <a:endParaRPr lang="en-US" altLang="en-US"/>
          </a:p>
        </p:txBody>
      </p:sp>
    </p:spTree>
    <p:extLst>
      <p:ext uri="{BB962C8B-B14F-4D97-AF65-F5344CB8AC3E}">
        <p14:creationId xmlns:p14="http://schemas.microsoft.com/office/powerpoint/2010/main" val="2527838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7100" y="381000"/>
            <a:ext cx="18669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381000"/>
            <a:ext cx="54483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0433D5CD-65DF-4AC2-8CAC-53252BFA54AE}" type="datetime1">
              <a:rPr lang="en-US" altLang="en-US"/>
              <a:pPr/>
              <a:t>4/25/2017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4419D9E3-3CCE-4DF9-91F0-1AC3E0AB4369}" type="slidenum">
              <a:rPr lang="en-US" altLang="en-US"/>
              <a:pPr/>
              <a:t>‹#›</a:t>
            </a:fld>
            <a:endParaRPr lang="en-US" altLang="en-US"/>
          </a:p>
        </p:txBody>
      </p:sp>
    </p:spTree>
    <p:extLst>
      <p:ext uri="{BB962C8B-B14F-4D97-AF65-F5344CB8AC3E}">
        <p14:creationId xmlns:p14="http://schemas.microsoft.com/office/powerpoint/2010/main" val="1750869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dirty="0">
                  <a:latin typeface="Calibri"/>
                  <a:ea typeface="+mn-ea"/>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dirty="0">
                  <a:latin typeface="Calibri"/>
                  <a:ea typeface="+mn-ea"/>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dirty="0">
                <a:latin typeface="Calibri"/>
                <a:ea typeface="+mn-ea"/>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dirty="0">
                <a:latin typeface="Calibri"/>
                <a:ea typeface="+mn-ea"/>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dirty="0">
                <a:latin typeface="Calibri"/>
                <a:ea typeface="+mn-ea"/>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dirty="0">
                  <a:latin typeface="Calibri"/>
                  <a:ea typeface="+mn-ea"/>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dirty="0">
                  <a:latin typeface="Calibri"/>
                  <a:ea typeface="+mn-ea"/>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dirty="0">
                  <a:latin typeface="Calibri"/>
                  <a:ea typeface="+mn-ea"/>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dirty="0">
                  <a:latin typeface="Calibri"/>
                  <a:ea typeface="+mn-ea"/>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dirty="0">
                  <a:latin typeface="Calibri"/>
                  <a:ea typeface="+mn-ea"/>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dirty="0">
                  <a:latin typeface="Calibri"/>
                  <a:ea typeface="+mn-ea"/>
                </a:endParaRPr>
              </a:p>
            </p:txBody>
          </p:sp>
        </p:grpSp>
      </p:grpSp>
      <p:sp>
        <p:nvSpPr>
          <p:cNvPr id="7184"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7185"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8" name="Rectangle 18"/>
          <p:cNvSpPr>
            <a:spLocks noGrp="1" noChangeArrowheads="1"/>
          </p:cNvSpPr>
          <p:nvPr>
            <p:ph type="dt" sz="quarter" idx="10"/>
          </p:nvPr>
        </p:nvSpPr>
        <p:spPr/>
        <p:txBody>
          <a:bodyPr/>
          <a:lstStyle>
            <a:lvl1pPr>
              <a:defRPr/>
            </a:lvl1pPr>
          </a:lstStyle>
          <a:p>
            <a:fld id="{F16E3C6E-DDDE-4DD7-983E-4490536A8089}" type="datetime1">
              <a:rPr lang="en-US" altLang="en-US"/>
              <a:pPr/>
              <a:t>4/25/2017</a:t>
            </a:fld>
            <a:endParaRPr lang="en-US" altLang="en-US"/>
          </a:p>
        </p:txBody>
      </p:sp>
      <p:sp>
        <p:nvSpPr>
          <p:cNvPr id="19" name="Rectangle 19"/>
          <p:cNvSpPr>
            <a:spLocks noGrp="1" noChangeArrowheads="1"/>
          </p:cNvSpPr>
          <p:nvPr>
            <p:ph type="ftr" sz="quarter" idx="11"/>
          </p:nvPr>
        </p:nvSpPr>
        <p:spPr/>
        <p:txBody>
          <a:bodyPr/>
          <a:lstStyle>
            <a:lvl1pPr>
              <a:defRPr/>
            </a:lvl1pPr>
          </a:lstStyle>
          <a:p>
            <a:r>
              <a:rPr lang="en-US" altLang="en-US"/>
              <a:t>Copyright © Texas Education Agency, 2013. All rights reserved.</a:t>
            </a:r>
          </a:p>
        </p:txBody>
      </p:sp>
      <p:sp>
        <p:nvSpPr>
          <p:cNvPr id="20" name="Rectangle 20"/>
          <p:cNvSpPr>
            <a:spLocks noGrp="1" noChangeArrowheads="1"/>
          </p:cNvSpPr>
          <p:nvPr>
            <p:ph type="sldNum" sz="quarter" idx="12"/>
          </p:nvPr>
        </p:nvSpPr>
        <p:spPr/>
        <p:txBody>
          <a:bodyPr/>
          <a:lstStyle>
            <a:lvl1pPr>
              <a:defRPr/>
            </a:lvl1pPr>
          </a:lstStyle>
          <a:p>
            <a:fld id="{DA5BD4B1-B56F-4762-AF45-56D2EF723B0B}" type="slidenum">
              <a:rPr lang="en-US" altLang="en-US"/>
              <a:pPr/>
              <a:t>‹#›</a:t>
            </a:fld>
            <a:endParaRPr lang="en-US" altLang="en-US"/>
          </a:p>
        </p:txBody>
      </p:sp>
    </p:spTree>
    <p:extLst>
      <p:ext uri="{BB962C8B-B14F-4D97-AF65-F5344CB8AC3E}">
        <p14:creationId xmlns:p14="http://schemas.microsoft.com/office/powerpoint/2010/main" val="2092829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57223942-53A6-4AE4-B8FA-95817279CD27}" type="datetime1">
              <a:rPr lang="en-US" altLang="en-US"/>
              <a:pPr/>
              <a:t>4/25/2017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FD28863C-6CC9-418D-B993-0A43BCF0E053}" type="slidenum">
              <a:rPr lang="en-US" altLang="en-US"/>
              <a:pPr/>
              <a:t>‹#›</a:t>
            </a:fld>
            <a:endParaRPr lang="en-US" altLang="en-US"/>
          </a:p>
        </p:txBody>
      </p:sp>
    </p:spTree>
    <p:extLst>
      <p:ext uri="{BB962C8B-B14F-4D97-AF65-F5344CB8AC3E}">
        <p14:creationId xmlns:p14="http://schemas.microsoft.com/office/powerpoint/2010/main" val="4028480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6D66F14D-7CE8-4B6E-9D6E-05355F4AAB5D}" type="datetime1">
              <a:rPr lang="en-US" altLang="en-US"/>
              <a:pPr/>
              <a:t>4/25/2017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6A292013-7CE6-4AA1-A9DE-DC86F1690C7A}" type="slidenum">
              <a:rPr lang="en-US" altLang="en-US"/>
              <a:pPr/>
              <a:t>‹#›</a:t>
            </a:fld>
            <a:endParaRPr lang="en-US" altLang="en-US"/>
          </a:p>
        </p:txBody>
      </p:sp>
    </p:spTree>
    <p:extLst>
      <p:ext uri="{BB962C8B-B14F-4D97-AF65-F5344CB8AC3E}">
        <p14:creationId xmlns:p14="http://schemas.microsoft.com/office/powerpoint/2010/main" val="2689905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371600"/>
            <a:ext cx="3657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86400" y="1371600"/>
            <a:ext cx="3657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23B5BD2A-9BBD-46CA-AE8F-F45EB1C9D526}" type="datetime1">
              <a:rPr lang="en-US" altLang="en-US"/>
              <a:pPr/>
              <a:t>4/25/2017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a:ln/>
        </p:spPr>
        <p:txBody>
          <a:bodyPr/>
          <a:lstStyle>
            <a:lvl1pPr>
              <a:defRPr/>
            </a:lvl1pPr>
          </a:lstStyle>
          <a:p>
            <a:fld id="{C9BAA185-DD21-45C7-8B19-6BC8945D8F2B}" type="slidenum">
              <a:rPr lang="en-US" altLang="en-US"/>
              <a:pPr/>
              <a:t>‹#›</a:t>
            </a:fld>
            <a:endParaRPr lang="en-US" altLang="en-US"/>
          </a:p>
        </p:txBody>
      </p:sp>
    </p:spTree>
    <p:extLst>
      <p:ext uri="{BB962C8B-B14F-4D97-AF65-F5344CB8AC3E}">
        <p14:creationId xmlns:p14="http://schemas.microsoft.com/office/powerpoint/2010/main" val="3195562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A0DE79F0-7E96-4DC3-84C1-BEAD1CBE5A63}" type="datetime1">
              <a:rPr lang="en-US" altLang="en-US"/>
              <a:pPr/>
              <a:t>4/25/2017</a:t>
            </a:fld>
            <a:endParaRPr lang="en-US" altLang="en-US"/>
          </a:p>
        </p:txBody>
      </p:sp>
      <p:sp>
        <p:nvSpPr>
          <p:cNvPr id="8"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9" name="Rectangle 6"/>
          <p:cNvSpPr>
            <a:spLocks noGrp="1" noChangeArrowheads="1"/>
          </p:cNvSpPr>
          <p:nvPr>
            <p:ph type="sldNum" sz="quarter" idx="12"/>
          </p:nvPr>
        </p:nvSpPr>
        <p:spPr>
          <a:ln/>
        </p:spPr>
        <p:txBody>
          <a:bodyPr/>
          <a:lstStyle>
            <a:lvl1pPr>
              <a:defRPr/>
            </a:lvl1pPr>
          </a:lstStyle>
          <a:p>
            <a:fld id="{C31D4AEC-375B-43F2-B87E-473E72C59B81}" type="slidenum">
              <a:rPr lang="en-US" altLang="en-US"/>
              <a:pPr/>
              <a:t>‹#›</a:t>
            </a:fld>
            <a:endParaRPr lang="en-US" altLang="en-US"/>
          </a:p>
        </p:txBody>
      </p:sp>
    </p:spTree>
    <p:extLst>
      <p:ext uri="{BB962C8B-B14F-4D97-AF65-F5344CB8AC3E}">
        <p14:creationId xmlns:p14="http://schemas.microsoft.com/office/powerpoint/2010/main" val="955871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50AF6C38-0177-4855-9789-FD782A079044}" type="datetime1">
              <a:rPr lang="en-US" altLang="en-US"/>
              <a:pPr/>
              <a:t>4/25/2017</a:t>
            </a:fld>
            <a:endParaRPr lang="en-US" altLang="en-US"/>
          </a:p>
        </p:txBody>
      </p:sp>
      <p:sp>
        <p:nvSpPr>
          <p:cNvPr id="4"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5" name="Rectangle 6"/>
          <p:cNvSpPr>
            <a:spLocks noGrp="1" noChangeArrowheads="1"/>
          </p:cNvSpPr>
          <p:nvPr>
            <p:ph type="sldNum" sz="quarter" idx="12"/>
          </p:nvPr>
        </p:nvSpPr>
        <p:spPr>
          <a:ln/>
        </p:spPr>
        <p:txBody>
          <a:bodyPr/>
          <a:lstStyle>
            <a:lvl1pPr>
              <a:defRPr/>
            </a:lvl1pPr>
          </a:lstStyle>
          <a:p>
            <a:fld id="{E435BC2E-2457-4C0C-9810-56C55C079C60}" type="slidenum">
              <a:rPr lang="en-US" altLang="en-US"/>
              <a:pPr/>
              <a:t>‹#›</a:t>
            </a:fld>
            <a:endParaRPr lang="en-US" altLang="en-US"/>
          </a:p>
        </p:txBody>
      </p:sp>
    </p:spTree>
    <p:extLst>
      <p:ext uri="{BB962C8B-B14F-4D97-AF65-F5344CB8AC3E}">
        <p14:creationId xmlns:p14="http://schemas.microsoft.com/office/powerpoint/2010/main" val="2318697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A0EADD3B-28B4-4D3D-8F4F-255C78F89ECC}" type="datetime1">
              <a:rPr lang="en-US" altLang="en-US"/>
              <a:pPr/>
              <a:t>4/25/2017</a:t>
            </a:fld>
            <a:endParaRPr lang="en-US" altLang="en-US"/>
          </a:p>
        </p:txBody>
      </p:sp>
      <p:sp>
        <p:nvSpPr>
          <p:cNvPr id="3"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4" name="Rectangle 6"/>
          <p:cNvSpPr>
            <a:spLocks noGrp="1" noChangeArrowheads="1"/>
          </p:cNvSpPr>
          <p:nvPr>
            <p:ph type="sldNum" sz="quarter" idx="12"/>
          </p:nvPr>
        </p:nvSpPr>
        <p:spPr>
          <a:ln/>
        </p:spPr>
        <p:txBody>
          <a:bodyPr/>
          <a:lstStyle>
            <a:lvl1pPr>
              <a:defRPr/>
            </a:lvl1pPr>
          </a:lstStyle>
          <a:p>
            <a:fld id="{C0336047-CC02-4DBA-8AB7-BAA47DBBD645}" type="slidenum">
              <a:rPr lang="en-US" altLang="en-US"/>
              <a:pPr/>
              <a:t>‹#›</a:t>
            </a:fld>
            <a:endParaRPr lang="en-US" altLang="en-US"/>
          </a:p>
        </p:txBody>
      </p:sp>
    </p:spTree>
    <p:extLst>
      <p:ext uri="{BB962C8B-B14F-4D97-AF65-F5344CB8AC3E}">
        <p14:creationId xmlns:p14="http://schemas.microsoft.com/office/powerpoint/2010/main" val="2598399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4C845B25-9631-4E29-9BE4-7513AC7C2479}" type="datetime1">
              <a:rPr lang="en-US" altLang="en-US"/>
              <a:pPr/>
              <a:t>4/25/2017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a:ln/>
        </p:spPr>
        <p:txBody>
          <a:bodyPr/>
          <a:lstStyle>
            <a:lvl1pPr>
              <a:defRPr/>
            </a:lvl1pPr>
          </a:lstStyle>
          <a:p>
            <a:fld id="{2DC130F0-13EA-4327-9A10-C37F539BF2EE}" type="slidenum">
              <a:rPr lang="en-US" altLang="en-US"/>
              <a:pPr/>
              <a:t>‹#›</a:t>
            </a:fld>
            <a:endParaRPr lang="en-US" altLang="en-US"/>
          </a:p>
        </p:txBody>
      </p:sp>
    </p:spTree>
    <p:extLst>
      <p:ext uri="{BB962C8B-B14F-4D97-AF65-F5344CB8AC3E}">
        <p14:creationId xmlns:p14="http://schemas.microsoft.com/office/powerpoint/2010/main" val="3426941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039F0F4E-186F-4730-AB0F-D340DA740BB1}" type="datetime1">
              <a:rPr lang="en-US" altLang="en-US"/>
              <a:pPr/>
              <a:t>4/25/2017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a:ln/>
        </p:spPr>
        <p:txBody>
          <a:bodyPr/>
          <a:lstStyle>
            <a:lvl1pPr>
              <a:defRPr/>
            </a:lvl1pPr>
          </a:lstStyle>
          <a:p>
            <a:fld id="{A5107D3F-9964-4355-B290-E6DDF00171DF}" type="slidenum">
              <a:rPr lang="en-US" altLang="en-US"/>
              <a:pPr/>
              <a:t>‹#›</a:t>
            </a:fld>
            <a:endParaRPr lang="en-US" altLang="en-US"/>
          </a:p>
        </p:txBody>
      </p:sp>
    </p:spTree>
    <p:extLst>
      <p:ext uri="{BB962C8B-B14F-4D97-AF65-F5344CB8AC3E}">
        <p14:creationId xmlns:p14="http://schemas.microsoft.com/office/powerpoint/2010/main" val="3296953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28800" y="381000"/>
            <a:ext cx="7315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676400" y="1371600"/>
            <a:ext cx="7467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78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Calibri" pitchFamily="-105" charset="0"/>
              </a:defRPr>
            </a:lvl1pPr>
          </a:lstStyle>
          <a:p>
            <a:fld id="{9F617E5D-43AA-4A0D-8971-646C09B183A9}" type="datetime1">
              <a:rPr lang="en-US" altLang="en-US"/>
              <a:pPr/>
              <a:t>4/25/2017</a:t>
            </a:fld>
            <a:endParaRPr lang="en-US" altLang="en-US"/>
          </a:p>
        </p:txBody>
      </p:sp>
      <p:sp>
        <p:nvSpPr>
          <p:cNvPr id="378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Calibri" pitchFamily="-105" charset="0"/>
              </a:defRPr>
            </a:lvl1pPr>
          </a:lstStyle>
          <a:p>
            <a:r>
              <a:rPr lang="en-US" altLang="en-US"/>
              <a:t>Copyright © Texas Education Agency, 2013. All rights reserved.</a:t>
            </a:r>
          </a:p>
        </p:txBody>
      </p:sp>
      <p:sp>
        <p:nvSpPr>
          <p:cNvPr id="378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Calibri" pitchFamily="-105" charset="0"/>
              </a:defRPr>
            </a:lvl1pPr>
          </a:lstStyle>
          <a:p>
            <a:fld id="{8F8FB77E-903B-4FB7-BF5F-116BFD26FC1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ctr" rtl="0" eaLnBrk="0" fontAlgn="base" hangingPunct="0">
        <a:spcBef>
          <a:spcPct val="0"/>
        </a:spcBef>
        <a:spcAft>
          <a:spcPct val="0"/>
        </a:spcAft>
        <a:defRPr sz="4000" b="1">
          <a:solidFill>
            <a:schemeClr val="tx1"/>
          </a:solidFill>
          <a:latin typeface="Calibri"/>
          <a:ea typeface="ＭＳ Ｐゴシック" pitchFamily="-105" charset="-128"/>
          <a:cs typeface="+mj-cs"/>
        </a:defRPr>
      </a:lvl1pPr>
      <a:lvl2pPr algn="ctr" rtl="0" eaLnBrk="0" fontAlgn="base" hangingPunct="0">
        <a:spcBef>
          <a:spcPct val="0"/>
        </a:spcBef>
        <a:spcAft>
          <a:spcPct val="0"/>
        </a:spcAft>
        <a:defRPr sz="4000" b="1">
          <a:solidFill>
            <a:schemeClr val="tx1"/>
          </a:solidFill>
          <a:latin typeface="Calibri" pitchFamily="-105" charset="0"/>
          <a:ea typeface="ＭＳ Ｐゴシック" pitchFamily="-105" charset="-128"/>
        </a:defRPr>
      </a:lvl2pPr>
      <a:lvl3pPr algn="ctr" rtl="0" eaLnBrk="0" fontAlgn="base" hangingPunct="0">
        <a:spcBef>
          <a:spcPct val="0"/>
        </a:spcBef>
        <a:spcAft>
          <a:spcPct val="0"/>
        </a:spcAft>
        <a:defRPr sz="4000" b="1">
          <a:solidFill>
            <a:schemeClr val="tx1"/>
          </a:solidFill>
          <a:latin typeface="Calibri" pitchFamily="-105" charset="0"/>
          <a:ea typeface="ＭＳ Ｐゴシック" pitchFamily="-105" charset="-128"/>
        </a:defRPr>
      </a:lvl3pPr>
      <a:lvl4pPr algn="ctr" rtl="0" eaLnBrk="0" fontAlgn="base" hangingPunct="0">
        <a:spcBef>
          <a:spcPct val="0"/>
        </a:spcBef>
        <a:spcAft>
          <a:spcPct val="0"/>
        </a:spcAft>
        <a:defRPr sz="4000" b="1">
          <a:solidFill>
            <a:schemeClr val="tx1"/>
          </a:solidFill>
          <a:latin typeface="Calibri" pitchFamily="-105" charset="0"/>
          <a:ea typeface="ＭＳ Ｐゴシック" pitchFamily="-105" charset="-128"/>
        </a:defRPr>
      </a:lvl4pPr>
      <a:lvl5pPr algn="ctr" rtl="0" eaLnBrk="0" fontAlgn="base" hangingPunct="0">
        <a:spcBef>
          <a:spcPct val="0"/>
        </a:spcBef>
        <a:spcAft>
          <a:spcPct val="0"/>
        </a:spcAft>
        <a:defRPr sz="4000" b="1">
          <a:solidFill>
            <a:schemeClr val="tx1"/>
          </a:solidFill>
          <a:latin typeface="Calibri" pitchFamily="-105" charset="0"/>
          <a:ea typeface="ＭＳ Ｐゴシック" pitchFamily="-105" charset="-128"/>
        </a:defRPr>
      </a:lvl5pPr>
      <a:lvl6pPr marL="457200" algn="ctr" rtl="0" fontAlgn="base">
        <a:spcBef>
          <a:spcPct val="0"/>
        </a:spcBef>
        <a:spcAft>
          <a:spcPct val="0"/>
        </a:spcAft>
        <a:defRPr sz="4000" b="1">
          <a:solidFill>
            <a:schemeClr val="tx1"/>
          </a:solidFill>
          <a:latin typeface="Arial" charset="0"/>
        </a:defRPr>
      </a:lvl6pPr>
      <a:lvl7pPr marL="914400" algn="ctr" rtl="0" fontAlgn="base">
        <a:spcBef>
          <a:spcPct val="0"/>
        </a:spcBef>
        <a:spcAft>
          <a:spcPct val="0"/>
        </a:spcAft>
        <a:defRPr sz="4000" b="1">
          <a:solidFill>
            <a:schemeClr val="tx1"/>
          </a:solidFill>
          <a:latin typeface="Arial" charset="0"/>
        </a:defRPr>
      </a:lvl7pPr>
      <a:lvl8pPr marL="1371600" algn="ctr" rtl="0" fontAlgn="base">
        <a:spcBef>
          <a:spcPct val="0"/>
        </a:spcBef>
        <a:spcAft>
          <a:spcPct val="0"/>
        </a:spcAft>
        <a:defRPr sz="4000" b="1">
          <a:solidFill>
            <a:schemeClr val="tx1"/>
          </a:solidFill>
          <a:latin typeface="Arial" charset="0"/>
        </a:defRPr>
      </a:lvl8pPr>
      <a:lvl9pPr marL="1828800" algn="ctr" rtl="0" fontAlgn="base">
        <a:spcBef>
          <a:spcPct val="0"/>
        </a:spcBef>
        <a:spcAft>
          <a:spcPct val="0"/>
        </a:spcAft>
        <a:defRPr sz="40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Calibri"/>
          <a:ea typeface="ＭＳ Ｐゴシック" pitchFamily="-105" charset="-128"/>
          <a:cs typeface="+mn-cs"/>
        </a:defRPr>
      </a:lvl1pPr>
      <a:lvl2pPr marL="742950" indent="-285750" algn="l" rtl="0" eaLnBrk="0" fontAlgn="base" hangingPunct="0">
        <a:spcBef>
          <a:spcPct val="20000"/>
        </a:spcBef>
        <a:spcAft>
          <a:spcPct val="0"/>
        </a:spcAft>
        <a:buChar char="–"/>
        <a:defRPr sz="2800">
          <a:solidFill>
            <a:schemeClr val="tx1"/>
          </a:solidFill>
          <a:latin typeface="Calibri"/>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Calibri"/>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Calibri"/>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Calibri"/>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59"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6160"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4" name="Rectangle 18"/>
          <p:cNvSpPr>
            <a:spLocks noGrp="1" noChangeArrowheads="1"/>
          </p:cNvSpPr>
          <p:nvPr>
            <p:ph type="dt" sz="quarter" idx="2"/>
          </p:nvPr>
        </p:nvSpPr>
        <p:spPr bwMode="auto">
          <a:xfrm>
            <a:off x="10668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Calibri" pitchFamily="-105" charset="0"/>
              </a:defRPr>
            </a:lvl1pPr>
          </a:lstStyle>
          <a:p>
            <a:fld id="{B71C58A4-1739-4FFD-B136-71DA8E0A635C}" type="datetime1">
              <a:rPr lang="en-US" altLang="en-US"/>
              <a:pPr/>
              <a:t>4/25/2017</a:t>
            </a:fld>
            <a:endParaRPr lang="en-US" altLang="en-US"/>
          </a:p>
        </p:txBody>
      </p:sp>
      <p:sp>
        <p:nvSpPr>
          <p:cNvPr id="35" name="Rectangle 19"/>
          <p:cNvSpPr>
            <a:spLocks noGrp="1" noChangeArrowheads="1"/>
          </p:cNvSpPr>
          <p:nvPr>
            <p:ph type="ftr" sz="quarter" idx="3"/>
          </p:nvPr>
        </p:nvSpPr>
        <p:spPr bwMode="auto">
          <a:xfrm>
            <a:off x="3352800" y="6248400"/>
            <a:ext cx="28956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Calibri" pitchFamily="-105" charset="0"/>
              </a:defRPr>
            </a:lvl1pPr>
          </a:lstStyle>
          <a:p>
            <a:r>
              <a:rPr lang="en-US" altLang="en-US"/>
              <a:t>Copyright © Texas Education Agency, 2013. All rights reserved.</a:t>
            </a:r>
          </a:p>
        </p:txBody>
      </p:sp>
      <p:sp>
        <p:nvSpPr>
          <p:cNvPr id="36" name="Rectangle 20"/>
          <p:cNvSpPr>
            <a:spLocks noGrp="1" noChangeArrowheads="1"/>
          </p:cNvSpPr>
          <p:nvPr>
            <p:ph type="sldNum" sz="quarter" idx="4"/>
          </p:nvPr>
        </p:nvSpPr>
        <p:spPr bwMode="auto">
          <a:xfrm>
            <a:off x="67056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Calibri" pitchFamily="-105" charset="0"/>
              </a:defRPr>
            </a:lvl1pPr>
          </a:lstStyle>
          <a:p>
            <a:fld id="{057B98AA-14D9-4AC7-A24D-31120956C9F2}"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45" r:id="rId1"/>
  </p:sldLayoutIdLst>
  <p:hf hdr="0" dt="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Calibri"/>
          <a:ea typeface="ＭＳ Ｐゴシック" pitchFamily="-105" charset="-128"/>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Calibri" pitchFamily="-105" charset="0"/>
          <a:ea typeface="ＭＳ Ｐゴシック" pitchFamily="-105" charset="-128"/>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Calibri" pitchFamily="-105" charset="0"/>
          <a:ea typeface="ＭＳ Ｐゴシック" pitchFamily="-105" charset="-128"/>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Calibri" pitchFamily="-105" charset="0"/>
          <a:ea typeface="ＭＳ Ｐゴシック" pitchFamily="-105" charset="-128"/>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Calibri" pitchFamily="-105" charset="0"/>
          <a:ea typeface="ＭＳ Ｐゴシック" pitchFamily="-105" charset="-128"/>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105" charset="2"/>
        <a:buChar char="n"/>
        <a:defRPr sz="3200">
          <a:solidFill>
            <a:schemeClr val="tx1"/>
          </a:solidFill>
          <a:effectLst>
            <a:outerShdw blurRad="38100" dist="38100" dir="2700000" algn="tl">
              <a:srgbClr val="000000"/>
            </a:outerShdw>
          </a:effectLst>
          <a:latin typeface="Calibri"/>
          <a:ea typeface="ＭＳ Ｐゴシック" pitchFamily="-105" charset="-128"/>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Calibri"/>
          <a:ea typeface="ＭＳ Ｐゴシック" pitchFamily="-105" charset="-128"/>
        </a:defRPr>
      </a:lvl2pPr>
      <a:lvl3pPr marL="1143000" indent="-228600" algn="l" rtl="0" eaLnBrk="0" fontAlgn="base" hangingPunct="0">
        <a:spcBef>
          <a:spcPct val="20000"/>
        </a:spcBef>
        <a:spcAft>
          <a:spcPct val="0"/>
        </a:spcAft>
        <a:buClr>
          <a:schemeClr val="hlink"/>
        </a:buClr>
        <a:buSzPct val="70000"/>
        <a:buFont typeface="Wingdings" pitchFamily="-105" charset="2"/>
        <a:buChar char="n"/>
        <a:defRPr sz="2400">
          <a:solidFill>
            <a:schemeClr val="tx1"/>
          </a:solidFill>
          <a:effectLst>
            <a:outerShdw blurRad="38100" dist="38100" dir="2700000" algn="tl">
              <a:srgbClr val="000000"/>
            </a:outerShdw>
          </a:effectLst>
          <a:latin typeface="Calibri"/>
          <a:ea typeface="ＭＳ Ｐゴシック" pitchFamily="-105" charset="-128"/>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Calibri"/>
          <a:ea typeface="ＭＳ Ｐゴシック" pitchFamily="-105" charset="-128"/>
        </a:defRPr>
      </a:lvl4pPr>
      <a:lvl5pPr marL="2057400" indent="-228600" algn="l" rtl="0" eaLnBrk="0" fontAlgn="base" hangingPunct="0">
        <a:spcBef>
          <a:spcPct val="20000"/>
        </a:spcBef>
        <a:spcAft>
          <a:spcPct val="0"/>
        </a:spcAft>
        <a:buClr>
          <a:schemeClr val="hlink"/>
        </a:buClr>
        <a:buSzPct val="70000"/>
        <a:buFont typeface="Wingdings" pitchFamily="-105" charset="2"/>
        <a:buChar char="n"/>
        <a:defRPr sz="2000">
          <a:solidFill>
            <a:schemeClr val="tx1"/>
          </a:solidFill>
          <a:effectLst>
            <a:outerShdw blurRad="38100" dist="38100" dir="2700000" algn="tl">
              <a:srgbClr val="000000"/>
            </a:outerShdw>
          </a:effectLst>
          <a:latin typeface="Calibri"/>
          <a:ea typeface="ＭＳ Ｐゴシック" pitchFamily="-105" charset="-128"/>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algn="ctr" eaLnBrk="1" hangingPunct="1">
              <a:defRPr/>
            </a:pPr>
            <a:r>
              <a:rPr lang="en-US" dirty="0">
                <a:effectLst>
                  <a:outerShdw blurRad="38100" dist="38100" dir="2700000" algn="tl">
                    <a:srgbClr val="000000">
                      <a:alpha val="43137"/>
                    </a:srgbClr>
                  </a:outerShdw>
                </a:effectLst>
                <a:ea typeface="+mj-ea"/>
              </a:rPr>
              <a:t>Types of Laws</a:t>
            </a:r>
          </a:p>
        </p:txBody>
      </p:sp>
      <p:sp>
        <p:nvSpPr>
          <p:cNvPr id="5" name="Footer Placeholder 4"/>
          <p:cNvSpPr>
            <a:spLocks noGrp="1"/>
          </p:cNvSpPr>
          <p:nvPr>
            <p:ph type="ftr" sz="quarter" idx="11"/>
          </p:nvPr>
        </p:nvSpPr>
        <p:spPr>
          <a:xfrm>
            <a:off x="1905000" y="6477000"/>
            <a:ext cx="5715000" cy="228600"/>
          </a:xfrm>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solidFill>
                  <a:schemeClr val="bg1"/>
                </a:solidFill>
                <a:effectLst>
                  <a:outerShdw blurRad="38100" dist="38100" dir="2700000" algn="tl">
                    <a:srgbClr val="C0C0C0"/>
                  </a:outerShdw>
                </a:effectLst>
                <a:latin typeface="Calibri" pitchFamily="-105" charset="0"/>
              </a:rPr>
              <a:t>Copyright © Texas Education Agency, 2013. All rights reserved.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676400" y="1135566"/>
          <a:ext cx="7086600" cy="45794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2590800" y="381000"/>
            <a:ext cx="4530725" cy="708025"/>
          </a:xfrm>
          <a:prstGeom prst="rect">
            <a:avLst/>
          </a:prstGeom>
        </p:spPr>
        <p:txBody>
          <a:bodyPr wrap="none">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4000" b="1">
                <a:solidFill>
                  <a:srgbClr val="000000"/>
                </a:solidFill>
                <a:effectLst>
                  <a:outerShdw blurRad="38100" dist="38100" dir="2700000" algn="tl">
                    <a:srgbClr val="C0C0C0"/>
                  </a:outerShdw>
                </a:effectLst>
                <a:latin typeface="Calibri" pitchFamily="-105" charset="0"/>
              </a:rPr>
              <a:t>Major Types of Laws</a:t>
            </a:r>
            <a:endParaRPr lang="en-US" altLang="en-US" sz="1800">
              <a:latin typeface="Calibri" pitchFamily="-105" charset="0"/>
            </a:endParaRPr>
          </a:p>
        </p:txBody>
      </p:sp>
      <p:sp>
        <p:nvSpPr>
          <p:cNvPr id="3277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DBA2752A-992B-4F50-AB35-4A19E4FDCCDB}" type="slidenum">
              <a:rPr lang="en-US" altLang="en-US" sz="1400">
                <a:latin typeface="Calibri" pitchFamily="-105" charset="0"/>
              </a:rPr>
              <a:pPr/>
              <a:t>10</a:t>
            </a:fld>
            <a:endParaRPr lang="en-US" altLang="en-US" sz="1400">
              <a:latin typeface="Calibri" pitchFamily="-105" charset="0"/>
            </a:endParaRPr>
          </a:p>
        </p:txBody>
      </p:sp>
      <p:sp>
        <p:nvSpPr>
          <p:cNvPr id="32773" name="Footer Placeholder 5"/>
          <p:cNvSpPr>
            <a:spLocks noGrp="1"/>
          </p:cNvSpPr>
          <p:nvPr>
            <p:ph type="ftr" sz="quarter" idx="11"/>
          </p:nvPr>
        </p:nvSpPr>
        <p:spPr>
          <a:xfrm>
            <a:off x="1143000" y="6245225"/>
            <a:ext cx="72390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295400" y="1676400"/>
          <a:ext cx="7162800" cy="452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2514600" y="609600"/>
            <a:ext cx="4530725" cy="708025"/>
          </a:xfrm>
          <a:prstGeom prst="rect">
            <a:avLst/>
          </a:prstGeom>
        </p:spPr>
        <p:txBody>
          <a:bodyPr wrap="none">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4000" b="1">
                <a:solidFill>
                  <a:srgbClr val="000000"/>
                </a:solidFill>
                <a:effectLst>
                  <a:outerShdw blurRad="38100" dist="38100" dir="2700000" algn="tl">
                    <a:srgbClr val="C0C0C0"/>
                  </a:outerShdw>
                </a:effectLst>
                <a:latin typeface="Calibri" pitchFamily="-105" charset="0"/>
              </a:rPr>
              <a:t>Major Types of Laws</a:t>
            </a:r>
            <a:endParaRPr lang="en-US" altLang="en-US" sz="1800">
              <a:latin typeface="Calibri" pitchFamily="-105" charset="0"/>
            </a:endParaRPr>
          </a:p>
        </p:txBody>
      </p:sp>
      <p:sp>
        <p:nvSpPr>
          <p:cNvPr id="348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35A629F4-B1B8-4487-851D-DA6472279D3F}" type="slidenum">
              <a:rPr lang="en-US" altLang="en-US" sz="1400">
                <a:latin typeface="Calibri" pitchFamily="-105" charset="0"/>
              </a:rPr>
              <a:pPr/>
              <a:t>11</a:t>
            </a:fld>
            <a:endParaRPr lang="en-US" altLang="en-US" sz="1400">
              <a:latin typeface="Calibri" pitchFamily="-105" charset="0"/>
            </a:endParaRPr>
          </a:p>
        </p:txBody>
      </p:sp>
      <p:sp>
        <p:nvSpPr>
          <p:cNvPr id="34821" name="Footer Placeholder 5"/>
          <p:cNvSpPr>
            <a:spLocks noGrp="1"/>
          </p:cNvSpPr>
          <p:nvPr>
            <p:ph type="ftr" sz="quarter" idx="11"/>
          </p:nvPr>
        </p:nvSpPr>
        <p:spPr>
          <a:xfrm>
            <a:off x="838200" y="6245225"/>
            <a:ext cx="7391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latin typeface="Calibri" pitchFamily="-105" charset="0"/>
              </a:rPr>
              <a:t>Assignments</a:t>
            </a:r>
          </a:p>
        </p:txBody>
      </p:sp>
      <p:sp>
        <p:nvSpPr>
          <p:cNvPr id="43011" name="Rectangle 3"/>
          <p:cNvSpPr>
            <a:spLocks noGrp="1" noChangeArrowheads="1"/>
          </p:cNvSpPr>
          <p:nvPr>
            <p:ph type="body" idx="1"/>
          </p:nvPr>
        </p:nvSpPr>
        <p:spPr>
          <a:xfrm>
            <a:off x="1371600" y="1371600"/>
            <a:ext cx="7467600" cy="4343400"/>
          </a:xfrm>
        </p:spPr>
        <p:txBody>
          <a:bodyPr/>
          <a:lstStyle/>
          <a:p>
            <a:pPr eaLnBrk="1" hangingPunct="1">
              <a:buFontTx/>
              <a:buNone/>
            </a:pPr>
            <a:r>
              <a:rPr lang="en-US" altLang="en-US" smtClean="0">
                <a:latin typeface="Calibri" pitchFamily="-105" charset="0"/>
              </a:rPr>
              <a:t> </a:t>
            </a:r>
            <a:r>
              <a:rPr lang="en-US" altLang="en-US" sz="2800" smtClean="0">
                <a:latin typeface="Calibri" pitchFamily="-105" charset="0"/>
              </a:rPr>
              <a:t>Independent Practice Assignments</a:t>
            </a:r>
          </a:p>
          <a:p>
            <a:pPr eaLnBrk="1" hangingPunct="1">
              <a:buFontTx/>
              <a:buAutoNum type="arabicPeriod"/>
            </a:pPr>
            <a:r>
              <a:rPr lang="en-US" altLang="en-US" sz="1800" b="1" smtClean="0">
                <a:latin typeface="Calibri" pitchFamily="-105" charset="0"/>
              </a:rPr>
              <a:t>UCC PowerPoint Assignment:</a:t>
            </a:r>
            <a:r>
              <a:rPr lang="en-US" altLang="en-US" sz="1800" smtClean="0">
                <a:latin typeface="Calibri" pitchFamily="-105" charset="0"/>
              </a:rPr>
              <a:t> Introduce students to the Uniform Commercial Code. Tell students that the UCC is a set of laws that is formulated by the American Law Institute and the national Conference of Commissioners on Uniform State Laws. These independent groups review state laws in various areas for clarity and application. They then formulate a model statute and recommend it to the states for adoption.  Students will create a PowerPoint presentation to explain the rationale for a proposed statute.</a:t>
            </a:r>
          </a:p>
          <a:p>
            <a:pPr eaLnBrk="1" hangingPunct="1">
              <a:buFontTx/>
              <a:buAutoNum type="arabicPeriod"/>
            </a:pPr>
            <a:r>
              <a:rPr lang="en-US" altLang="en-US" sz="1800" b="1" smtClean="0">
                <a:latin typeface="Calibri" pitchFamily="-105" charset="0"/>
              </a:rPr>
              <a:t>Civil vs. Criminal Law Poster</a:t>
            </a:r>
            <a:r>
              <a:rPr lang="en-US" altLang="en-US" sz="1800" smtClean="0">
                <a:latin typeface="Calibri" pitchFamily="-105" charset="0"/>
              </a:rPr>
              <a:t>: Design a poster that defines “civil” and “criminal” cases and use illustrations (pictures) to illustrate situations that involve civil and criminal law.</a:t>
            </a:r>
          </a:p>
          <a:p>
            <a:pPr eaLnBrk="1" hangingPunct="1">
              <a:buFontTx/>
              <a:buNone/>
            </a:pPr>
            <a:endParaRPr lang="en-US" altLang="en-US" sz="1400" smtClean="0">
              <a:latin typeface="Calibri" pitchFamily="-105" charset="0"/>
            </a:endParaRPr>
          </a:p>
        </p:txBody>
      </p:sp>
      <p:sp>
        <p:nvSpPr>
          <p:cNvPr id="368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003D50FE-C830-4152-86CC-D30963658AE1}" type="slidenum">
              <a:rPr lang="en-US" altLang="en-US" sz="1400">
                <a:latin typeface="Calibri" pitchFamily="-105" charset="0"/>
              </a:rPr>
              <a:pPr/>
              <a:t>12</a:t>
            </a:fld>
            <a:endParaRPr lang="en-US" altLang="en-US" sz="1400">
              <a:latin typeface="Calibri" pitchFamily="-105" charset="0"/>
            </a:endParaRPr>
          </a:p>
        </p:txBody>
      </p:sp>
      <p:sp>
        <p:nvSpPr>
          <p:cNvPr id="36869" name="Footer Placeholder 5"/>
          <p:cNvSpPr>
            <a:spLocks noGrp="1"/>
          </p:cNvSpPr>
          <p:nvPr>
            <p:ph type="ftr" sz="quarter" idx="11"/>
          </p:nvPr>
        </p:nvSpPr>
        <p:spPr>
          <a:xfrm>
            <a:off x="1600200" y="6245225"/>
            <a:ext cx="6248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p:cTn id="7" dur="1000" fill="hold"/>
                                        <p:tgtEl>
                                          <p:spTgt spid="4301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301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301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301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3011">
                                            <p:txEl>
                                              <p:pRg st="1" end="1"/>
                                            </p:txEl>
                                          </p:spTgt>
                                        </p:tgtEl>
                                        <p:attrNameLst>
                                          <p:attrName>style.visibility</p:attrName>
                                        </p:attrNameLst>
                                      </p:cBhvr>
                                      <p:to>
                                        <p:strVal val="visible"/>
                                      </p:to>
                                    </p:set>
                                    <p:anim calcmode="lin" valueType="num">
                                      <p:cBhvr>
                                        <p:cTn id="15" dur="1000" fill="hold"/>
                                        <p:tgtEl>
                                          <p:spTgt spid="4301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301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301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301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43011">
                                            <p:txEl>
                                              <p:pRg st="2" end="2"/>
                                            </p:txEl>
                                          </p:spTgt>
                                        </p:tgtEl>
                                        <p:attrNameLst>
                                          <p:attrName>style.visibility</p:attrName>
                                        </p:attrNameLst>
                                      </p:cBhvr>
                                      <p:to>
                                        <p:strVal val="visible"/>
                                      </p:to>
                                    </p:set>
                                    <p:anim calcmode="lin" valueType="num">
                                      <p:cBhvr>
                                        <p:cTn id="23" dur="1000" fill="hold"/>
                                        <p:tgtEl>
                                          <p:spTgt spid="43011">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3011">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301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301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762000" y="1844675"/>
            <a:ext cx="80772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eaLnBrk="1" hangingPunct="1"/>
            <a:r>
              <a:rPr lang="en-US" altLang="en-US" sz="1200" i="1">
                <a:solidFill>
                  <a:srgbClr val="000000"/>
                </a:solidFill>
                <a:latin typeface="Calibri" pitchFamily="-105" charset="0"/>
              </a:rPr>
              <a:t> Copyright and Terms of Service</a:t>
            </a:r>
          </a:p>
          <a:p>
            <a:pPr eaLnBrk="1" hangingPunct="1"/>
            <a:endParaRPr lang="en-US" altLang="en-US" sz="1800">
              <a:solidFill>
                <a:srgbClr val="000000"/>
              </a:solidFill>
              <a:latin typeface="Times New Roman" pitchFamily="-105" charset="-52"/>
              <a:ea typeface="Calibri" pitchFamily="-105" charset="0"/>
            </a:endParaRPr>
          </a:p>
          <a:p>
            <a:r>
              <a:rPr lang="en-US" altLang="en-US" sz="1200" i="1">
                <a:solidFill>
                  <a:srgbClr val="000000"/>
                </a:solidFill>
                <a:latin typeface="Calibri" pitchFamily="-105" charset="0"/>
              </a:rPr>
              <a:t>Copyright © Texas Education Agency. The materials found on this website are copyrighted © and trademarked ™ as the property of the Texas Education Agency and may not be reproduced without the express written permission of the Texas Education Agency, except under the following conditions: </a:t>
            </a:r>
            <a:endParaRPr lang="en-US" altLang="en-US" sz="1800">
              <a:solidFill>
                <a:srgbClr val="000000"/>
              </a:solidFill>
              <a:latin typeface="Times New Roman" pitchFamily="-105" charset="-52"/>
            </a:endParaRPr>
          </a:p>
          <a:p>
            <a:pPr>
              <a:buFontTx/>
              <a:buAutoNum type="arabicParenR"/>
            </a:pPr>
            <a:r>
              <a:rPr lang="en-US" altLang="en-US" sz="1200" i="1">
                <a:solidFill>
                  <a:srgbClr val="000000"/>
                </a:solidFill>
                <a:latin typeface="Calibri" pitchFamily="-105" charset="0"/>
              </a:rPr>
              <a:t>Texas public school districts, charter schools, and Education Service Centers may reproduce and use copies of the Materials and Related Materials for the districts’ and schools’ educational use without obtaining permission from the Texas Education Agency;</a:t>
            </a:r>
          </a:p>
          <a:p>
            <a:endParaRPr lang="en-US" altLang="en-US" sz="1800">
              <a:solidFill>
                <a:srgbClr val="000000"/>
              </a:solidFill>
              <a:latin typeface="Times New Roman" pitchFamily="-105" charset="-52"/>
            </a:endParaRPr>
          </a:p>
          <a:p>
            <a:r>
              <a:rPr lang="en-US" altLang="en-US" sz="1200" i="1">
                <a:solidFill>
                  <a:srgbClr val="000000"/>
                </a:solidFill>
                <a:latin typeface="Calibri" pitchFamily="-105" charset="0"/>
              </a:rPr>
              <a:t>2) Residents of the state of Texas may reproduce and use copies of the Materials and Related Materials for individual personal use only without obtaining written permission of the Texas Education Agency;</a:t>
            </a:r>
          </a:p>
          <a:p>
            <a:endParaRPr lang="en-US" altLang="en-US" sz="1800">
              <a:solidFill>
                <a:srgbClr val="000000"/>
              </a:solidFill>
              <a:latin typeface="Times New Roman" pitchFamily="-105" charset="-52"/>
            </a:endParaRPr>
          </a:p>
          <a:p>
            <a:r>
              <a:rPr lang="en-US" altLang="en-US" sz="1200" i="1">
                <a:solidFill>
                  <a:srgbClr val="000000"/>
                </a:solidFill>
                <a:latin typeface="Calibri" pitchFamily="-105" charset="0"/>
              </a:rPr>
              <a:t>3) Any portion reproduced must be reproduced in its entirety and remain unedited, unaltered and unchanged in any way;</a:t>
            </a:r>
          </a:p>
          <a:p>
            <a:endParaRPr lang="en-US" altLang="en-US" sz="1800">
              <a:solidFill>
                <a:srgbClr val="000000"/>
              </a:solidFill>
              <a:latin typeface="Times New Roman" pitchFamily="-105" charset="-52"/>
            </a:endParaRPr>
          </a:p>
          <a:p>
            <a:r>
              <a:rPr lang="en-US" altLang="en-US" sz="1200" i="1">
                <a:solidFill>
                  <a:srgbClr val="000000"/>
                </a:solidFill>
                <a:latin typeface="Calibri" pitchFamily="-105" charset="0"/>
              </a:rPr>
              <a:t>4) No monetary charge can be made for the reproduced materials or any document containing them; however, a reasonable charge to cover only the cost of reproduction and distribution may be charged.</a:t>
            </a:r>
            <a:endParaRPr lang="en-US" altLang="en-US" sz="1800">
              <a:solidFill>
                <a:srgbClr val="000000"/>
              </a:solidFill>
              <a:latin typeface="Times New Roman" pitchFamily="-105" charset="-52"/>
            </a:endParaRPr>
          </a:p>
          <a:p>
            <a:r>
              <a:rPr lang="en-US" altLang="en-US" sz="1200" i="1">
                <a:solidFill>
                  <a:srgbClr val="000000"/>
                </a:solidFill>
                <a:latin typeface="Calibri" pitchFamily="-105" charset="0"/>
              </a:rPr>
              <a:t>Private entities or persons located in Texas that are not Texas public school districts or Texas charter schools or any entity, whether public or private, educational or non-educational, located outside the state of Texas MUST obtain written approval from the Texas Education Agency and will be required to enter into a license agreement that may involve the payment of a licensing fee or a royalty fee.</a:t>
            </a:r>
            <a:endParaRPr lang="en-US" altLang="en-US" sz="2800">
              <a:latin typeface="Calibri" pitchFamily="-105" charset="0"/>
            </a:endParaRPr>
          </a:p>
        </p:txBody>
      </p:sp>
      <p:sp>
        <p:nvSpPr>
          <p:cNvPr id="1741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A67DA9BB-315B-4B67-958F-42DC089111AD}" type="slidenum">
              <a:rPr lang="en-US" altLang="en-US" sz="1400">
                <a:latin typeface="Calibri" pitchFamily="-105" charset="0"/>
              </a:rPr>
              <a:pPr/>
              <a:t>2</a:t>
            </a:fld>
            <a:endParaRPr lang="en-US" altLang="en-US" sz="1400">
              <a:latin typeface="Calibri" pitchFamily="-105" charset="0"/>
            </a:endParaRPr>
          </a:p>
        </p:txBody>
      </p:sp>
      <p:sp>
        <p:nvSpPr>
          <p:cNvPr id="17412" name="Footer Placeholder 3"/>
          <p:cNvSpPr>
            <a:spLocks noGrp="1"/>
          </p:cNvSpPr>
          <p:nvPr>
            <p:ph type="ftr" sz="quarter" idx="11"/>
          </p:nvPr>
        </p:nvSpPr>
        <p:spPr>
          <a:xfrm>
            <a:off x="1447800" y="6245225"/>
            <a:ext cx="61722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1828800" y="381000"/>
            <a:ext cx="6248400" cy="914400"/>
          </a:xfrm>
        </p:spPr>
        <p:txBody>
          <a:bodyPr/>
          <a:lstStyle/>
          <a:p>
            <a:pPr eaLnBrk="1" hangingPunct="1">
              <a:defRPr/>
            </a:pPr>
            <a:r>
              <a:rPr lang="en-US" dirty="0" smtClean="0">
                <a:effectLst>
                  <a:outerShdw blurRad="38100" dist="38100" dir="2700000" algn="tl">
                    <a:srgbClr val="000000">
                      <a:alpha val="43137"/>
                    </a:srgbClr>
                  </a:outerShdw>
                </a:effectLst>
                <a:ea typeface="+mj-ea"/>
              </a:rPr>
              <a:t>Sources of the Law</a:t>
            </a:r>
          </a:p>
        </p:txBody>
      </p:sp>
      <p:sp>
        <p:nvSpPr>
          <p:cNvPr id="9219" name="Rectangle 3"/>
          <p:cNvSpPr>
            <a:spLocks noGrp="1" noChangeArrowheads="1"/>
          </p:cNvSpPr>
          <p:nvPr>
            <p:ph type="body" idx="4294967295"/>
          </p:nvPr>
        </p:nvSpPr>
        <p:spPr>
          <a:xfrm>
            <a:off x="1676400" y="1676400"/>
            <a:ext cx="7086600" cy="2971800"/>
          </a:xfrm>
        </p:spPr>
        <p:txBody>
          <a:bodyPr/>
          <a:lstStyle/>
          <a:p>
            <a:pPr eaLnBrk="1" hangingPunct="1">
              <a:defRPr/>
            </a:pPr>
            <a:r>
              <a:rPr lang="en-US" b="1" i="1" dirty="0" smtClean="0">
                <a:effectLst>
                  <a:outerShdw blurRad="38100" dist="38100" dir="2700000" algn="tl">
                    <a:srgbClr val="000000">
                      <a:alpha val="43137"/>
                    </a:srgbClr>
                  </a:outerShdw>
                </a:effectLst>
                <a:ea typeface="+mn-ea"/>
              </a:rPr>
              <a:t>U.S. Constitution</a:t>
            </a:r>
          </a:p>
          <a:p>
            <a:pPr lvl="1" eaLnBrk="1" hangingPunct="1">
              <a:defRPr/>
            </a:pPr>
            <a:r>
              <a:rPr lang="en-US" dirty="0" smtClean="0">
                <a:effectLst>
                  <a:outerShdw blurRad="38100" dist="38100" dir="2700000" algn="tl">
                    <a:srgbClr val="000000">
                      <a:alpha val="43137"/>
                    </a:srgbClr>
                  </a:outerShdw>
                </a:effectLst>
              </a:rPr>
              <a:t>Highest source of law</a:t>
            </a:r>
          </a:p>
          <a:p>
            <a:pPr lvl="1" eaLnBrk="1" hangingPunct="1">
              <a:defRPr/>
            </a:pPr>
            <a:r>
              <a:rPr lang="en-US" dirty="0" smtClean="0">
                <a:effectLst>
                  <a:outerShdw blurRad="38100" dist="38100" dir="2700000" algn="tl">
                    <a:srgbClr val="000000">
                      <a:alpha val="43137"/>
                    </a:srgbClr>
                  </a:outerShdw>
                </a:effectLst>
              </a:rPr>
              <a:t>Supreme law of the land</a:t>
            </a:r>
          </a:p>
          <a:p>
            <a:pPr lvl="1" eaLnBrk="1" hangingPunct="1">
              <a:defRPr/>
            </a:pPr>
            <a:r>
              <a:rPr lang="en-US" dirty="0" smtClean="0">
                <a:effectLst>
                  <a:outerShdw blurRad="38100" dist="38100" dir="2700000" algn="tl">
                    <a:srgbClr val="000000">
                      <a:alpha val="43137"/>
                    </a:srgbClr>
                  </a:outerShdw>
                </a:effectLst>
              </a:rPr>
              <a:t>All federal, state, and local laws cannot conflict with the federal Constitution</a:t>
            </a:r>
          </a:p>
        </p:txBody>
      </p:sp>
      <p:pic>
        <p:nvPicPr>
          <p:cNvPr id="5" name="Picture 4" descr="Constitution_Pg1of4_AC-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572000"/>
            <a:ext cx="2743200" cy="13716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2529F438-FD4C-4EE4-A53D-86D30C45AC9F}" type="slidenum">
              <a:rPr lang="en-US" altLang="en-US" sz="1400">
                <a:effectLst>
                  <a:outerShdw blurRad="38100" dist="38100" dir="2700000" algn="tl">
                    <a:srgbClr val="C0C0C0"/>
                  </a:outerShdw>
                </a:effectLst>
                <a:latin typeface="Calibri" pitchFamily="-105" charset="0"/>
              </a:rPr>
              <a:pPr/>
              <a:t>3</a:t>
            </a:fld>
            <a:endParaRPr lang="en-US" altLang="en-US" sz="1400">
              <a:effectLst>
                <a:outerShdw blurRad="38100" dist="38100" dir="2700000" algn="tl">
                  <a:srgbClr val="C0C0C0"/>
                </a:outerShdw>
              </a:effectLst>
              <a:latin typeface="Calibri" pitchFamily="-105" charset="0"/>
            </a:endParaRPr>
          </a:p>
        </p:txBody>
      </p:sp>
      <p:sp>
        <p:nvSpPr>
          <p:cNvPr id="7" name="Footer Placeholder 6"/>
          <p:cNvSpPr>
            <a:spLocks noGrp="1"/>
          </p:cNvSpPr>
          <p:nvPr>
            <p:ph type="ftr" sz="quarter" idx="11"/>
          </p:nvPr>
        </p:nvSpPr>
        <p:spPr>
          <a:xfrm>
            <a:off x="1447800" y="6245225"/>
            <a:ext cx="6172200" cy="476250"/>
          </a:xfrm>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effectLst>
                  <a:outerShdw blurRad="38100" dist="38100" dir="2700000" algn="tl">
                    <a:srgbClr val="C0C0C0"/>
                  </a:outerShdw>
                </a:effectLst>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1828800" y="381000"/>
            <a:ext cx="6400800" cy="914400"/>
          </a:xfrm>
        </p:spPr>
        <p:txBody>
          <a:bodyPr/>
          <a:lstStyle/>
          <a:p>
            <a:pPr eaLnBrk="1" hangingPunct="1">
              <a:defRPr/>
            </a:pPr>
            <a:r>
              <a:rPr lang="en-US" dirty="0" smtClean="0">
                <a:effectLst>
                  <a:outerShdw blurRad="38100" dist="38100" dir="2700000" algn="tl">
                    <a:srgbClr val="C0C0C0"/>
                  </a:outerShdw>
                </a:effectLst>
                <a:ea typeface="+mj-ea"/>
              </a:rPr>
              <a:t>Allocation of Power</a:t>
            </a:r>
          </a:p>
        </p:txBody>
      </p:sp>
      <p:sp>
        <p:nvSpPr>
          <p:cNvPr id="11267" name="Rectangle 3"/>
          <p:cNvSpPr>
            <a:spLocks noGrp="1" noChangeArrowheads="1"/>
          </p:cNvSpPr>
          <p:nvPr>
            <p:ph type="body" idx="4294967295"/>
          </p:nvPr>
        </p:nvSpPr>
        <p:spPr>
          <a:xfrm>
            <a:off x="1066800" y="1981200"/>
            <a:ext cx="7467600" cy="4648200"/>
          </a:xfrm>
        </p:spPr>
        <p:txBody>
          <a:bodyPr/>
          <a:lstStyle/>
          <a:p>
            <a:pPr eaLnBrk="1" hangingPunct="1">
              <a:defRPr/>
            </a:pPr>
            <a:r>
              <a:rPr lang="en-US" sz="2800" b="1" u="sng" dirty="0" smtClean="0">
                <a:effectLst>
                  <a:outerShdw blurRad="38100" dist="38100" dir="2700000" algn="tl">
                    <a:srgbClr val="C0C0C0"/>
                  </a:outerShdw>
                </a:effectLst>
                <a:ea typeface="+mn-ea"/>
              </a:rPr>
              <a:t>Federal Constitution</a:t>
            </a:r>
            <a:r>
              <a:rPr lang="en-US" sz="2800" dirty="0" smtClean="0">
                <a:effectLst>
                  <a:outerShdw blurRad="38100" dist="38100" dir="2700000" algn="tl">
                    <a:srgbClr val="C0C0C0"/>
                  </a:outerShdw>
                </a:effectLst>
                <a:ea typeface="+mn-ea"/>
              </a:rPr>
              <a:t> allocates powers between people and their governments.</a:t>
            </a:r>
          </a:p>
          <a:p>
            <a:pPr eaLnBrk="1" hangingPunct="1">
              <a:defRPr/>
            </a:pPr>
            <a:r>
              <a:rPr lang="en-US" sz="2800" b="1" u="sng" dirty="0" smtClean="0">
                <a:effectLst>
                  <a:outerShdw blurRad="38100" dist="38100" dir="2700000" algn="tl">
                    <a:srgbClr val="C0C0C0"/>
                  </a:outerShdw>
                </a:effectLst>
                <a:ea typeface="+mn-ea"/>
              </a:rPr>
              <a:t>Bill of Rights</a:t>
            </a:r>
            <a:r>
              <a:rPr lang="en-US" sz="2800" dirty="0" smtClean="0">
                <a:effectLst>
                  <a:outerShdw blurRad="38100" dist="38100" dir="2700000" algn="tl">
                    <a:srgbClr val="C0C0C0"/>
                  </a:outerShdw>
                </a:effectLst>
                <a:ea typeface="+mn-ea"/>
              </a:rPr>
              <a:t>-first ten amendments to the U.S. Constitution.</a:t>
            </a:r>
          </a:p>
          <a:p>
            <a:pPr eaLnBrk="1" hangingPunct="1">
              <a:defRPr/>
            </a:pPr>
            <a:r>
              <a:rPr lang="en-US" sz="2800" b="1" u="sng" dirty="0" smtClean="0">
                <a:effectLst>
                  <a:outerShdw blurRad="38100" dist="38100" dir="2700000" algn="tl">
                    <a:srgbClr val="C0C0C0"/>
                  </a:outerShdw>
                </a:effectLst>
                <a:ea typeface="+mn-ea"/>
              </a:rPr>
              <a:t>Intrastate commerce </a:t>
            </a:r>
            <a:r>
              <a:rPr lang="en-US" sz="2800" dirty="0" smtClean="0">
                <a:effectLst>
                  <a:outerShdw blurRad="38100" dist="38100" dir="2700000" algn="tl">
                    <a:srgbClr val="C0C0C0"/>
                  </a:outerShdw>
                </a:effectLst>
                <a:ea typeface="+mn-ea"/>
              </a:rPr>
              <a:t>is regulated by the state government.</a:t>
            </a:r>
          </a:p>
          <a:p>
            <a:pPr eaLnBrk="1" hangingPunct="1">
              <a:defRPr/>
            </a:pPr>
            <a:r>
              <a:rPr lang="en-US" sz="2800" b="1" u="sng" dirty="0" smtClean="0">
                <a:effectLst>
                  <a:outerShdw blurRad="38100" dist="38100" dir="2700000" algn="tl">
                    <a:srgbClr val="C0C0C0"/>
                  </a:outerShdw>
                </a:effectLst>
                <a:ea typeface="+mn-ea"/>
              </a:rPr>
              <a:t>Interstate commerce </a:t>
            </a:r>
            <a:r>
              <a:rPr lang="en-US" sz="2800" dirty="0" smtClean="0">
                <a:effectLst>
                  <a:outerShdw blurRad="38100" dist="38100" dir="2700000" algn="tl">
                    <a:srgbClr val="C0C0C0"/>
                  </a:outerShdw>
                </a:effectLst>
                <a:ea typeface="+mn-ea"/>
              </a:rPr>
              <a:t>is regulated by the federal government.</a:t>
            </a:r>
          </a:p>
        </p:txBody>
      </p:sp>
      <p:sp>
        <p:nvSpPr>
          <p:cNvPr id="20484" name="Text Box 7"/>
          <p:cNvSpPr txBox="1">
            <a:spLocks noChangeArrowheads="1"/>
          </p:cNvSpPr>
          <p:nvPr/>
        </p:nvSpPr>
        <p:spPr bwMode="auto">
          <a:xfrm>
            <a:off x="8534400" y="6248400"/>
            <a:ext cx="22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a:spcBef>
                <a:spcPct val="50000"/>
              </a:spcBef>
            </a:pPr>
            <a:endParaRPr lang="en-US" altLang="en-US" sz="1800">
              <a:latin typeface="Calibri" pitchFamily="-105" charset="0"/>
            </a:endParaRPr>
          </a:p>
        </p:txBody>
      </p:sp>
      <p:sp>
        <p:nvSpPr>
          <p:cNvPr id="2048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F0210D63-ED13-4CB0-A66F-B21F4C293E71}" type="slidenum">
              <a:rPr lang="en-US" altLang="en-US" sz="1400">
                <a:latin typeface="Calibri" pitchFamily="-105" charset="0"/>
              </a:rPr>
              <a:pPr/>
              <a:t>4</a:t>
            </a:fld>
            <a:endParaRPr lang="en-US" altLang="en-US" sz="1400">
              <a:latin typeface="Calibri" pitchFamily="-105" charset="0"/>
            </a:endParaRPr>
          </a:p>
        </p:txBody>
      </p:sp>
      <p:sp>
        <p:nvSpPr>
          <p:cNvPr id="20486" name="Footer Placeholder 6"/>
          <p:cNvSpPr>
            <a:spLocks noGrp="1"/>
          </p:cNvSpPr>
          <p:nvPr>
            <p:ph type="ftr" sz="quarter" idx="11"/>
          </p:nvPr>
        </p:nvSpPr>
        <p:spPr>
          <a:xfrm>
            <a:off x="990600" y="6245225"/>
            <a:ext cx="670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1600200" y="533400"/>
            <a:ext cx="7315200" cy="914400"/>
          </a:xfrm>
        </p:spPr>
        <p:txBody>
          <a:bodyPr/>
          <a:lstStyle/>
          <a:p>
            <a:pPr eaLnBrk="1" hangingPunct="1">
              <a:defRPr/>
            </a:pPr>
            <a:r>
              <a:rPr lang="en-US" sz="3600" dirty="0" smtClean="0">
                <a:effectLst>
                  <a:outerShdw blurRad="38100" dist="38100" dir="2700000" algn="tl">
                    <a:srgbClr val="C0C0C0"/>
                  </a:outerShdw>
                </a:effectLst>
                <a:ea typeface="+mj-ea"/>
              </a:rPr>
              <a:t>U.S. Constitution Allocates Power Between 3 Branches of Government</a:t>
            </a:r>
          </a:p>
        </p:txBody>
      </p:sp>
      <p:sp>
        <p:nvSpPr>
          <p:cNvPr id="13315" name="Rectangle 3"/>
          <p:cNvSpPr>
            <a:spLocks noGrp="1" noChangeArrowheads="1"/>
          </p:cNvSpPr>
          <p:nvPr>
            <p:ph type="body" idx="4294967295"/>
          </p:nvPr>
        </p:nvSpPr>
        <p:spPr>
          <a:xfrm>
            <a:off x="1447800" y="2438400"/>
            <a:ext cx="7467600" cy="3352800"/>
          </a:xfrm>
        </p:spPr>
        <p:txBody>
          <a:bodyPr/>
          <a:lstStyle/>
          <a:p>
            <a:pPr eaLnBrk="1" hangingPunct="1">
              <a:buFontTx/>
              <a:buNone/>
            </a:pPr>
            <a:r>
              <a:rPr lang="en-US" altLang="en-US" smtClean="0">
                <a:effectLst>
                  <a:outerShdw blurRad="38100" dist="38100" dir="2700000" algn="tl">
                    <a:srgbClr val="C0C0C0"/>
                  </a:outerShdw>
                </a:effectLst>
                <a:latin typeface="Calibri" pitchFamily="-105" charset="0"/>
              </a:rPr>
              <a:t>Three Branches of Government</a:t>
            </a:r>
          </a:p>
          <a:p>
            <a:pPr lvl="1" eaLnBrk="1" hangingPunct="1">
              <a:buFont typeface="Wingdings" pitchFamily="-105" charset="2"/>
              <a:buChar char="Ø"/>
            </a:pPr>
            <a:r>
              <a:rPr lang="en-US" altLang="en-US" smtClean="0">
                <a:effectLst>
                  <a:outerShdw blurRad="38100" dist="38100" dir="2700000" algn="tl">
                    <a:srgbClr val="C0C0C0"/>
                  </a:outerShdw>
                </a:effectLst>
                <a:latin typeface="Calibri" pitchFamily="-105" charset="0"/>
              </a:rPr>
              <a:t>Executive</a:t>
            </a:r>
          </a:p>
          <a:p>
            <a:pPr lvl="1" eaLnBrk="1" hangingPunct="1">
              <a:buFont typeface="Wingdings" pitchFamily="-105" charset="2"/>
              <a:buChar char="Ø"/>
            </a:pPr>
            <a:r>
              <a:rPr lang="en-US" altLang="en-US" smtClean="0">
                <a:effectLst>
                  <a:outerShdw blurRad="38100" dist="38100" dir="2700000" algn="tl">
                    <a:srgbClr val="C0C0C0"/>
                  </a:outerShdw>
                </a:effectLst>
                <a:latin typeface="Calibri" pitchFamily="-105" charset="0"/>
              </a:rPr>
              <a:t>Legislative</a:t>
            </a:r>
          </a:p>
          <a:p>
            <a:pPr lvl="1" eaLnBrk="1" hangingPunct="1">
              <a:buFont typeface="Wingdings" pitchFamily="-105" charset="2"/>
              <a:buChar char="Ø"/>
            </a:pPr>
            <a:r>
              <a:rPr lang="en-US" altLang="en-US" smtClean="0">
                <a:effectLst>
                  <a:outerShdw blurRad="38100" dist="38100" dir="2700000" algn="tl">
                    <a:srgbClr val="C0C0C0"/>
                  </a:outerShdw>
                </a:effectLst>
                <a:latin typeface="Calibri" pitchFamily="-105" charset="0"/>
              </a:rPr>
              <a:t>Judicial</a:t>
            </a:r>
          </a:p>
          <a:p>
            <a:pPr lvl="1" eaLnBrk="1" hangingPunct="1">
              <a:buFontTx/>
              <a:buNone/>
            </a:pPr>
            <a:endParaRPr lang="en-US" altLang="en-US" smtClean="0">
              <a:effectLst>
                <a:outerShdw blurRad="38100" dist="38100" dir="2700000" algn="tl">
                  <a:srgbClr val="C0C0C0"/>
                </a:outerShdw>
              </a:effectLst>
              <a:latin typeface="Calibri" pitchFamily="-105" charset="0"/>
            </a:endParaRPr>
          </a:p>
        </p:txBody>
      </p:sp>
      <p:sp>
        <p:nvSpPr>
          <p:cNvPr id="2253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D6180379-BA10-4459-8057-E4DC398B4FBE}" type="slidenum">
              <a:rPr lang="en-US" altLang="en-US" sz="1400">
                <a:latin typeface="Calibri" pitchFamily="-105" charset="0"/>
              </a:rPr>
              <a:pPr/>
              <a:t>5</a:t>
            </a:fld>
            <a:endParaRPr lang="en-US" altLang="en-US" sz="1400">
              <a:latin typeface="Calibri" pitchFamily="-105" charset="0"/>
            </a:endParaRPr>
          </a:p>
        </p:txBody>
      </p:sp>
      <p:sp>
        <p:nvSpPr>
          <p:cNvPr id="22533" name="Footer Placeholder 5"/>
          <p:cNvSpPr>
            <a:spLocks noGrp="1"/>
          </p:cNvSpPr>
          <p:nvPr>
            <p:ph type="ftr" sz="quarter" idx="11"/>
          </p:nvPr>
        </p:nvSpPr>
        <p:spPr>
          <a:xfrm>
            <a:off x="1524000" y="6245225"/>
            <a:ext cx="6324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anim calcmode="lin" valueType="num">
                                      <p:cBhvr additive="base">
                                        <p:cTn id="11"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315">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 calcmode="lin" valueType="num">
                                      <p:cBhvr additive="base">
                                        <p:cTn id="15"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315">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anim calcmode="lin" valueType="num">
                                      <p:cBhvr additive="base">
                                        <p:cTn id="19"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1828800" y="381000"/>
            <a:ext cx="6705600" cy="914400"/>
          </a:xfrm>
        </p:spPr>
        <p:txBody>
          <a:bodyPr/>
          <a:lstStyle/>
          <a:p>
            <a:pPr eaLnBrk="1" hangingPunct="1">
              <a:defRPr/>
            </a:pPr>
            <a:r>
              <a:rPr lang="en-US" dirty="0" smtClean="0">
                <a:effectLst>
                  <a:outerShdw blurRad="38100" dist="38100" dir="2700000" algn="tl">
                    <a:srgbClr val="C0C0C0"/>
                  </a:outerShdw>
                </a:effectLst>
                <a:ea typeface="+mj-ea"/>
              </a:rPr>
              <a:t>U.S. Constitution and Congress</a:t>
            </a:r>
          </a:p>
        </p:txBody>
      </p:sp>
      <p:sp>
        <p:nvSpPr>
          <p:cNvPr id="15363" name="Rectangle 3"/>
          <p:cNvSpPr>
            <a:spLocks noGrp="1" noChangeArrowheads="1"/>
          </p:cNvSpPr>
          <p:nvPr>
            <p:ph type="body" idx="4294967295"/>
          </p:nvPr>
        </p:nvSpPr>
        <p:spPr>
          <a:xfrm>
            <a:off x="1066800" y="1905000"/>
            <a:ext cx="7467600" cy="4648200"/>
          </a:xfrm>
        </p:spPr>
        <p:txBody>
          <a:bodyPr/>
          <a:lstStyle/>
          <a:p>
            <a:pPr eaLnBrk="1" hangingPunct="1">
              <a:buFont typeface="Wingdings" pitchFamily="-105" charset="2"/>
              <a:buChar char="Ø"/>
            </a:pPr>
            <a:r>
              <a:rPr lang="en-US" altLang="en-US" i="1" u="sng" smtClean="0">
                <a:effectLst>
                  <a:outerShdw blurRad="38100" dist="38100" dir="2700000" algn="tl">
                    <a:srgbClr val="C0C0C0"/>
                  </a:outerShdw>
                </a:effectLst>
                <a:latin typeface="Calibri" pitchFamily="-105" charset="0"/>
              </a:rPr>
              <a:t>U.S. Constitution </a:t>
            </a:r>
            <a:r>
              <a:rPr lang="en-US" altLang="en-US" smtClean="0">
                <a:effectLst>
                  <a:outerShdw blurRad="38100" dist="38100" dir="2700000" algn="tl">
                    <a:srgbClr val="C0C0C0"/>
                  </a:outerShdw>
                </a:effectLst>
                <a:latin typeface="Calibri" pitchFamily="-105" charset="0"/>
              </a:rPr>
              <a:t>gives the federal courts authority to determine which laws passed by Congress are constitutional</a:t>
            </a:r>
          </a:p>
          <a:p>
            <a:pPr eaLnBrk="1" hangingPunct="1">
              <a:buFont typeface="Wingdings" pitchFamily="-105" charset="2"/>
              <a:buChar char="Ø"/>
            </a:pPr>
            <a:r>
              <a:rPr lang="en-US" altLang="en-US" i="1" u="sng" smtClean="0">
                <a:effectLst>
                  <a:outerShdw blurRad="38100" dist="38100" dir="2700000" algn="tl">
                    <a:srgbClr val="C0C0C0"/>
                  </a:outerShdw>
                </a:effectLst>
                <a:latin typeface="Calibri" pitchFamily="-105" charset="0"/>
              </a:rPr>
              <a:t>U.S. Constitution </a:t>
            </a:r>
            <a:r>
              <a:rPr lang="en-US" altLang="en-US" smtClean="0">
                <a:effectLst>
                  <a:outerShdw blurRad="38100" dist="38100" dir="2700000" algn="tl">
                    <a:srgbClr val="C0C0C0"/>
                  </a:outerShdw>
                </a:effectLst>
                <a:latin typeface="Calibri" pitchFamily="-105" charset="0"/>
              </a:rPr>
              <a:t>gives Congress the power to ordain and establish the courts in the first place.</a:t>
            </a:r>
          </a:p>
          <a:p>
            <a:pPr eaLnBrk="1" hangingPunct="1"/>
            <a:endParaRPr lang="en-US" altLang="en-US" smtClean="0">
              <a:effectLst>
                <a:outerShdw blurRad="38100" dist="38100" dir="2700000" algn="tl">
                  <a:srgbClr val="C0C0C0"/>
                </a:outerShdw>
              </a:effectLst>
              <a:latin typeface="Calibri" pitchFamily="-105" charset="0"/>
            </a:endParaRPr>
          </a:p>
        </p:txBody>
      </p:sp>
      <p:sp>
        <p:nvSpPr>
          <p:cNvPr id="2458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7C048579-3904-4A40-A3BD-DB9CAB5AB983}" type="slidenum">
              <a:rPr lang="en-US" altLang="en-US" sz="1400">
                <a:latin typeface="Calibri" pitchFamily="-105" charset="0"/>
              </a:rPr>
              <a:pPr/>
              <a:t>6</a:t>
            </a:fld>
            <a:endParaRPr lang="en-US" altLang="en-US" sz="1400">
              <a:latin typeface="Calibri" pitchFamily="-105" charset="0"/>
            </a:endParaRPr>
          </a:p>
        </p:txBody>
      </p:sp>
      <p:sp>
        <p:nvSpPr>
          <p:cNvPr id="24581" name="Footer Placeholder 5"/>
          <p:cNvSpPr>
            <a:spLocks noGrp="1"/>
          </p:cNvSpPr>
          <p:nvPr>
            <p:ph type="ftr" sz="quarter" idx="11"/>
          </p:nvPr>
        </p:nvSpPr>
        <p:spPr>
          <a:xfrm>
            <a:off x="1447800" y="6245225"/>
            <a:ext cx="61722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81000"/>
            <a:ext cx="3678238" cy="708025"/>
          </a:xfrm>
          <a:prstGeom prst="rect">
            <a:avLst/>
          </a:prstGeom>
        </p:spPr>
        <p:txBody>
          <a:bodyPr wrap="none">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4000" b="1">
                <a:solidFill>
                  <a:srgbClr val="000000"/>
                </a:solidFill>
                <a:effectLst>
                  <a:outerShdw blurRad="38100" dist="38100" dir="2700000" algn="tl">
                    <a:srgbClr val="C0C0C0"/>
                  </a:outerShdw>
                </a:effectLst>
                <a:latin typeface="Calibri" pitchFamily="-105" charset="0"/>
              </a:rPr>
              <a:t>Legal Regulation</a:t>
            </a:r>
            <a:endParaRPr lang="en-US" altLang="en-US" sz="1800">
              <a:latin typeface="Calibri" pitchFamily="-105" charset="0"/>
            </a:endParaRPr>
          </a:p>
        </p:txBody>
      </p:sp>
      <p:sp>
        <p:nvSpPr>
          <p:cNvPr id="3" name="TextBox 2"/>
          <p:cNvSpPr txBox="1"/>
          <p:nvPr/>
        </p:nvSpPr>
        <p:spPr>
          <a:xfrm>
            <a:off x="914400" y="2133600"/>
            <a:ext cx="1981200" cy="2425700"/>
          </a:xfrm>
          <a:prstGeom prst="rect">
            <a:avLst/>
          </a:prstGeom>
          <a:noFill/>
          <a:ln w="38100">
            <a:solidFill>
              <a:schemeClr val="tx1"/>
            </a:solidFill>
          </a:ln>
        </p:spPr>
        <p:txBody>
          <a:bodyP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a:lnSpc>
                <a:spcPct val="90000"/>
              </a:lnSpc>
            </a:pPr>
            <a:r>
              <a:rPr lang="en-US" altLang="en-US" sz="2800" b="1" i="1" u="sng">
                <a:effectLst>
                  <a:outerShdw blurRad="38100" dist="38100" dir="2700000" algn="tl">
                    <a:srgbClr val="C0C0C0"/>
                  </a:outerShdw>
                </a:effectLst>
                <a:latin typeface="Calibri" pitchFamily="-105" charset="0"/>
              </a:rPr>
              <a:t>Statutes</a:t>
            </a:r>
          </a:p>
          <a:p>
            <a:pPr>
              <a:lnSpc>
                <a:spcPct val="90000"/>
              </a:lnSpc>
            </a:pPr>
            <a:r>
              <a:rPr lang="en-US" altLang="en-US" sz="2800">
                <a:effectLst>
                  <a:outerShdw blurRad="38100" dist="38100" dir="2700000" algn="tl">
                    <a:srgbClr val="C0C0C0"/>
                  </a:outerShdw>
                </a:effectLst>
                <a:latin typeface="Calibri" pitchFamily="-105" charset="0"/>
              </a:rPr>
              <a:t>Laws enacted by state or federal legislatures</a:t>
            </a:r>
          </a:p>
        </p:txBody>
      </p:sp>
      <p:sp>
        <p:nvSpPr>
          <p:cNvPr id="4" name="TextBox 3"/>
          <p:cNvSpPr txBox="1"/>
          <p:nvPr/>
        </p:nvSpPr>
        <p:spPr>
          <a:xfrm>
            <a:off x="3657600" y="2133600"/>
            <a:ext cx="1981200" cy="2419350"/>
          </a:xfrm>
          <a:prstGeom prst="rect">
            <a:avLst/>
          </a:prstGeom>
          <a:noFill/>
          <a:ln w="38100">
            <a:solidFill>
              <a:schemeClr val="tx1"/>
            </a:solidFill>
          </a:ln>
        </p:spPr>
        <p:txBody>
          <a:bodyP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a:lnSpc>
                <a:spcPct val="90000"/>
              </a:lnSpc>
            </a:pPr>
            <a:r>
              <a:rPr lang="en-US" altLang="en-US" b="1" i="1" u="sng">
                <a:effectLst>
                  <a:outerShdw blurRad="38100" dist="38100" dir="2700000" algn="tl">
                    <a:srgbClr val="C0C0C0"/>
                  </a:outerShdw>
                </a:effectLst>
                <a:latin typeface="Calibri" pitchFamily="-105" charset="0"/>
              </a:rPr>
              <a:t>Ordinances</a:t>
            </a:r>
          </a:p>
          <a:p>
            <a:pPr>
              <a:lnSpc>
                <a:spcPct val="90000"/>
              </a:lnSpc>
            </a:pPr>
            <a:r>
              <a:rPr lang="en-US" altLang="en-US">
                <a:effectLst>
                  <a:outerShdw blurRad="38100" dist="38100" dir="2700000" algn="tl">
                    <a:srgbClr val="C0C0C0"/>
                  </a:outerShdw>
                </a:effectLst>
                <a:latin typeface="Calibri" pitchFamily="-105" charset="0"/>
              </a:rPr>
              <a:t>Legislation enacted by a town, city, or county board or commission</a:t>
            </a:r>
          </a:p>
        </p:txBody>
      </p:sp>
      <p:sp>
        <p:nvSpPr>
          <p:cNvPr id="5" name="TextBox 4"/>
          <p:cNvSpPr txBox="1"/>
          <p:nvPr/>
        </p:nvSpPr>
        <p:spPr>
          <a:xfrm>
            <a:off x="6248400" y="2133600"/>
            <a:ext cx="2209800" cy="2419350"/>
          </a:xfrm>
          <a:prstGeom prst="rect">
            <a:avLst/>
          </a:prstGeom>
          <a:noFill/>
          <a:ln w="38100">
            <a:solidFill>
              <a:schemeClr val="tx1"/>
            </a:solidFill>
          </a:ln>
        </p:spPr>
        <p:txBody>
          <a:bodyP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a:lnSpc>
                <a:spcPct val="90000"/>
              </a:lnSpc>
            </a:pPr>
            <a:r>
              <a:rPr lang="en-US" altLang="en-US" b="1" i="1" u="sng">
                <a:effectLst>
                  <a:outerShdw blurRad="38100" dist="38100" dir="2700000" algn="tl">
                    <a:srgbClr val="C0C0C0"/>
                  </a:outerShdw>
                </a:effectLst>
                <a:latin typeface="Calibri" pitchFamily="-105" charset="0"/>
              </a:rPr>
              <a:t>Case law</a:t>
            </a:r>
          </a:p>
          <a:p>
            <a:pPr>
              <a:lnSpc>
                <a:spcPct val="90000"/>
              </a:lnSpc>
            </a:pPr>
            <a:r>
              <a:rPr lang="en-US" altLang="en-US">
                <a:effectLst>
                  <a:outerShdw blurRad="38100" dist="38100" dir="2700000" algn="tl">
                    <a:srgbClr val="C0C0C0"/>
                  </a:outerShdw>
                </a:effectLst>
                <a:latin typeface="Calibri" pitchFamily="-105" charset="0"/>
              </a:rPr>
              <a:t>Made when an appellate court endorses a rule to be used in deciding court cases</a:t>
            </a:r>
          </a:p>
        </p:txBody>
      </p:sp>
      <p:sp>
        <p:nvSpPr>
          <p:cNvPr id="2663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F41B6C0D-68BF-413B-9D12-E3E110C4F7CA}" type="slidenum">
              <a:rPr lang="en-US" altLang="en-US" sz="1400">
                <a:latin typeface="Calibri" pitchFamily="-105" charset="0"/>
              </a:rPr>
              <a:pPr/>
              <a:t>7</a:t>
            </a:fld>
            <a:endParaRPr lang="en-US" altLang="en-US" sz="1400">
              <a:latin typeface="Calibri" pitchFamily="-105" charset="0"/>
            </a:endParaRPr>
          </a:p>
        </p:txBody>
      </p:sp>
      <p:sp>
        <p:nvSpPr>
          <p:cNvPr id="26631" name="Footer Placeholder 7"/>
          <p:cNvSpPr>
            <a:spLocks noGrp="1"/>
          </p:cNvSpPr>
          <p:nvPr>
            <p:ph type="ftr" sz="quarter" idx="11"/>
          </p:nvPr>
        </p:nvSpPr>
        <p:spPr>
          <a:xfrm>
            <a:off x="1371600" y="6245225"/>
            <a:ext cx="65532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828800" y="381000"/>
            <a:ext cx="6096000" cy="914400"/>
          </a:xfrm>
        </p:spPr>
        <p:txBody>
          <a:bodyPr/>
          <a:lstStyle/>
          <a:p>
            <a:pPr eaLnBrk="1" hangingPunct="1">
              <a:defRPr/>
            </a:pPr>
            <a:r>
              <a:rPr lang="en-US" dirty="0" smtClean="0">
                <a:effectLst>
                  <a:outerShdw blurRad="38100" dist="38100" dir="2700000" algn="tl">
                    <a:srgbClr val="C0C0C0"/>
                  </a:outerShdw>
                </a:effectLst>
                <a:ea typeface="+mj-ea"/>
              </a:rPr>
              <a:t>Legal Regulation</a:t>
            </a:r>
          </a:p>
        </p:txBody>
      </p:sp>
      <p:sp>
        <p:nvSpPr>
          <p:cNvPr id="19459" name="Rectangle 3"/>
          <p:cNvSpPr>
            <a:spLocks noGrp="1" noChangeArrowheads="1"/>
          </p:cNvSpPr>
          <p:nvPr>
            <p:ph type="body" idx="4294967295"/>
          </p:nvPr>
        </p:nvSpPr>
        <p:spPr>
          <a:xfrm>
            <a:off x="1219200" y="1828800"/>
            <a:ext cx="7467600" cy="1447800"/>
          </a:xfrm>
        </p:spPr>
        <p:txBody>
          <a:bodyPr/>
          <a:lstStyle/>
          <a:p>
            <a:pPr eaLnBrk="1" hangingPunct="1">
              <a:buFont typeface="Wingdings" pitchFamily="2" charset="2"/>
              <a:buChar char="Ø"/>
              <a:defRPr/>
            </a:pPr>
            <a:r>
              <a:rPr lang="en-US" sz="2800" dirty="0" smtClean="0">
                <a:effectLst>
                  <a:outerShdw blurRad="38100" dist="38100" dir="2700000" algn="tl">
                    <a:srgbClr val="C0C0C0"/>
                  </a:outerShdw>
                </a:effectLst>
                <a:ea typeface="+mn-ea"/>
              </a:rPr>
              <a:t>Stare </a:t>
            </a:r>
            <a:r>
              <a:rPr lang="en-US" sz="2800" dirty="0" err="1" smtClean="0">
                <a:effectLst>
                  <a:outerShdw blurRad="38100" dist="38100" dir="2700000" algn="tl">
                    <a:srgbClr val="C0C0C0"/>
                  </a:outerShdw>
                </a:effectLst>
                <a:ea typeface="+mn-ea"/>
              </a:rPr>
              <a:t>decisis</a:t>
            </a:r>
            <a:r>
              <a:rPr lang="en-US" sz="2800" dirty="0" smtClean="0">
                <a:effectLst>
                  <a:outerShdw blurRad="38100" dist="38100" dir="2700000" algn="tl">
                    <a:srgbClr val="C0C0C0"/>
                  </a:outerShdw>
                </a:effectLst>
                <a:ea typeface="+mn-ea"/>
              </a:rPr>
              <a:t>-doctrine that requires lower courts to follow existing case law in deciding similar cases</a:t>
            </a:r>
          </a:p>
        </p:txBody>
      </p:sp>
      <p:sp>
        <p:nvSpPr>
          <p:cNvPr id="5" name="TextBox 4"/>
          <p:cNvSpPr txBox="1"/>
          <p:nvPr/>
        </p:nvSpPr>
        <p:spPr>
          <a:xfrm>
            <a:off x="1219200" y="3200400"/>
            <a:ext cx="6400800" cy="2492375"/>
          </a:xfrm>
          <a:prstGeom prst="rect">
            <a:avLst/>
          </a:prstGeom>
          <a:noFill/>
        </p:spPr>
        <p:txBody>
          <a:bodyPr>
            <a:spAutoFit/>
          </a:bodyPr>
          <a:lstStyle/>
          <a:p>
            <a:pPr marL="347472" indent="-347472">
              <a:buFont typeface="Wingdings" pitchFamily="2" charset="2"/>
              <a:buChar char="Ø"/>
              <a:defRPr/>
            </a:pPr>
            <a:r>
              <a:rPr lang="en-US" sz="2800" dirty="0">
                <a:effectLst>
                  <a:outerShdw blurRad="38100" dist="38100" dir="2700000" algn="tl">
                    <a:srgbClr val="C0C0C0"/>
                  </a:outerShdw>
                </a:effectLst>
                <a:latin typeface="Calibri"/>
                <a:ea typeface="+mn-ea"/>
              </a:rPr>
              <a:t>Administrative agencies-         governmental bodies formed to carry out particular laws</a:t>
            </a:r>
          </a:p>
          <a:p>
            <a:pPr marL="640080" lvl="1">
              <a:defRPr/>
            </a:pPr>
            <a:r>
              <a:rPr lang="en-US" sz="2400" dirty="0">
                <a:effectLst>
                  <a:outerShdw blurRad="38100" dist="38100" dir="2700000" algn="tl">
                    <a:srgbClr val="C0C0C0"/>
                  </a:outerShdw>
                </a:effectLst>
                <a:latin typeface="Calibri"/>
                <a:ea typeface="+mn-ea"/>
              </a:rPr>
              <a:t>Social Security Administration</a:t>
            </a:r>
          </a:p>
          <a:p>
            <a:pPr marL="640080" lvl="1">
              <a:defRPr/>
            </a:pPr>
            <a:r>
              <a:rPr lang="en-US" sz="2400" dirty="0">
                <a:effectLst>
                  <a:outerShdw blurRad="38100" dist="38100" dir="2700000" algn="tl">
                    <a:srgbClr val="C0C0C0"/>
                  </a:outerShdw>
                </a:effectLst>
                <a:latin typeface="Calibri"/>
                <a:ea typeface="+mn-ea"/>
              </a:rPr>
              <a:t>State Division of Motor Vehicles</a:t>
            </a:r>
          </a:p>
          <a:p>
            <a:pPr marL="640080" lvl="1">
              <a:defRPr/>
            </a:pPr>
            <a:r>
              <a:rPr lang="en-US" sz="2400" dirty="0">
                <a:effectLst>
                  <a:outerShdw blurRad="38100" dist="38100" dir="2700000" algn="tl">
                    <a:srgbClr val="C0C0C0"/>
                  </a:outerShdw>
                </a:effectLst>
                <a:latin typeface="Calibri"/>
                <a:ea typeface="+mn-ea"/>
              </a:rPr>
              <a:t>County Zoning Commission</a:t>
            </a:r>
          </a:p>
        </p:txBody>
      </p:sp>
      <p:sp>
        <p:nvSpPr>
          <p:cNvPr id="286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EEC83F9D-72F8-4146-B0C3-64C9D1001ED3}" type="slidenum">
              <a:rPr lang="en-US" altLang="en-US" sz="1400">
                <a:latin typeface="Calibri" pitchFamily="-105" charset="0"/>
              </a:rPr>
              <a:pPr/>
              <a:t>8</a:t>
            </a:fld>
            <a:endParaRPr lang="en-US" altLang="en-US" sz="1400">
              <a:latin typeface="Calibri" pitchFamily="-105" charset="0"/>
            </a:endParaRPr>
          </a:p>
        </p:txBody>
      </p:sp>
      <p:sp>
        <p:nvSpPr>
          <p:cNvPr id="28678" name="Footer Placeholder 6"/>
          <p:cNvSpPr>
            <a:spLocks noGrp="1"/>
          </p:cNvSpPr>
          <p:nvPr>
            <p:ph type="ftr" sz="quarter" idx="11"/>
          </p:nvPr>
        </p:nvSpPr>
        <p:spPr>
          <a:xfrm>
            <a:off x="1295400" y="6245225"/>
            <a:ext cx="670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6" fill="hold"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additive="base">
                                        <p:cTn id="17"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6" fill="hold"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additive="base">
                                        <p:cTn id="21"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6" fill="hold" nodeType="with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1828800" y="381000"/>
            <a:ext cx="6629400" cy="914400"/>
          </a:xfrm>
        </p:spPr>
        <p:txBody>
          <a:bodyPr/>
          <a:lstStyle/>
          <a:p>
            <a:pPr eaLnBrk="1" hangingPunct="1">
              <a:defRPr/>
            </a:pPr>
            <a:r>
              <a:rPr lang="en-US" smtClean="0">
                <a:effectLst>
                  <a:outerShdw blurRad="38100" dist="38100" dir="2700000" algn="tl">
                    <a:srgbClr val="C0C0C0"/>
                  </a:outerShdw>
                </a:effectLst>
                <a:ea typeface="+mj-ea"/>
              </a:rPr>
              <a:t>Validity Test</a:t>
            </a:r>
          </a:p>
        </p:txBody>
      </p:sp>
      <p:sp>
        <p:nvSpPr>
          <p:cNvPr id="21507" name="Rectangle 3"/>
          <p:cNvSpPr>
            <a:spLocks noGrp="1" noChangeArrowheads="1"/>
          </p:cNvSpPr>
          <p:nvPr>
            <p:ph type="body" idx="4294967295"/>
          </p:nvPr>
        </p:nvSpPr>
        <p:spPr>
          <a:xfrm>
            <a:off x="1600200" y="1752600"/>
            <a:ext cx="7239000" cy="4648200"/>
          </a:xfrm>
        </p:spPr>
        <p:txBody>
          <a:bodyPr/>
          <a:lstStyle/>
          <a:p>
            <a:pPr eaLnBrk="1" hangingPunct="1">
              <a:lnSpc>
                <a:spcPct val="90000"/>
              </a:lnSpc>
              <a:buFont typeface="Wingdings" pitchFamily="2" charset="2"/>
              <a:buChar char="Ø"/>
              <a:defRPr/>
            </a:pPr>
            <a:r>
              <a:rPr lang="en-US" dirty="0" smtClean="0">
                <a:effectLst>
                  <a:outerShdw blurRad="38100" dist="38100" dir="2700000" algn="tl">
                    <a:srgbClr val="C0C0C0"/>
                  </a:outerShdw>
                </a:effectLst>
                <a:ea typeface="+mn-ea"/>
              </a:rPr>
              <a:t>U.S. Constitution is the supreme law of the land.</a:t>
            </a:r>
          </a:p>
          <a:p>
            <a:pPr eaLnBrk="1" hangingPunct="1">
              <a:lnSpc>
                <a:spcPct val="90000"/>
              </a:lnSpc>
              <a:buFont typeface="Wingdings" pitchFamily="2" charset="2"/>
              <a:buChar char="Ø"/>
              <a:defRPr/>
            </a:pPr>
            <a:r>
              <a:rPr lang="en-US" dirty="0" smtClean="0">
                <a:effectLst>
                  <a:outerShdw blurRad="38100" dist="38100" dir="2700000" algn="tl">
                    <a:srgbClr val="C0C0C0"/>
                  </a:outerShdw>
                </a:effectLst>
                <a:ea typeface="+mn-ea"/>
              </a:rPr>
              <a:t>Statutes must be constitutional to be valid.</a:t>
            </a:r>
          </a:p>
          <a:p>
            <a:pPr eaLnBrk="1" hangingPunct="1">
              <a:lnSpc>
                <a:spcPct val="90000"/>
              </a:lnSpc>
              <a:buFont typeface="Wingdings" pitchFamily="2" charset="2"/>
              <a:buChar char="Ø"/>
              <a:defRPr/>
            </a:pPr>
            <a:r>
              <a:rPr lang="en-US" dirty="0" smtClean="0">
                <a:effectLst>
                  <a:outerShdw blurRad="38100" dist="38100" dir="2700000" algn="tl">
                    <a:srgbClr val="C0C0C0"/>
                  </a:outerShdw>
                </a:effectLst>
                <a:ea typeface="+mn-ea"/>
              </a:rPr>
              <a:t>When a court rules a statute invalid, the legislative body may opt to rewrite the statute.</a:t>
            </a:r>
          </a:p>
        </p:txBody>
      </p:sp>
      <p:sp>
        <p:nvSpPr>
          <p:cNvPr id="3072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BABC1696-3473-41AE-86C3-7FAF824E2C78}" type="slidenum">
              <a:rPr lang="en-US" altLang="en-US" sz="1400">
                <a:latin typeface="Calibri" pitchFamily="-105" charset="0"/>
              </a:rPr>
              <a:pPr/>
              <a:t>9</a:t>
            </a:fld>
            <a:endParaRPr lang="en-US" altLang="en-US" sz="1400">
              <a:latin typeface="Calibri" pitchFamily="-105" charset="0"/>
            </a:endParaRPr>
          </a:p>
        </p:txBody>
      </p:sp>
      <p:sp>
        <p:nvSpPr>
          <p:cNvPr id="30725" name="Footer Placeholder 5"/>
          <p:cNvSpPr>
            <a:spLocks noGrp="1"/>
          </p:cNvSpPr>
          <p:nvPr>
            <p:ph type="ftr" sz="quarter" idx="11"/>
          </p:nvPr>
        </p:nvSpPr>
        <p:spPr>
          <a:xfrm>
            <a:off x="1219200" y="6245225"/>
            <a:ext cx="67818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p:cTn id="7" dur="10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150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150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150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21507">
                                            <p:txEl>
                                              <p:pRg st="1" end="1"/>
                                            </p:txEl>
                                          </p:spTgt>
                                        </p:tgtEl>
                                        <p:attrNameLst>
                                          <p:attrName>style.visibility</p:attrName>
                                        </p:attrNameLst>
                                      </p:cBhvr>
                                      <p:to>
                                        <p:strVal val="visible"/>
                                      </p:to>
                                    </p:set>
                                    <p:anim calcmode="lin" valueType="num">
                                      <p:cBhvr>
                                        <p:cTn id="15" dur="1000" fill="hold"/>
                                        <p:tgtEl>
                                          <p:spTgt spid="2150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150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150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150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21507">
                                            <p:txEl>
                                              <p:pRg st="2" end="2"/>
                                            </p:txEl>
                                          </p:spTgt>
                                        </p:tgtEl>
                                        <p:attrNameLst>
                                          <p:attrName>style.visibility</p:attrName>
                                        </p:attrNameLst>
                                      </p:cBhvr>
                                      <p:to>
                                        <p:strVal val="visible"/>
                                      </p:to>
                                    </p:set>
                                    <p:anim calcmode="lin" valueType="num">
                                      <p:cBhvr>
                                        <p:cTn id="23" dur="1000" fill="hold"/>
                                        <p:tgtEl>
                                          <p:spTgt spid="2150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150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150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150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3"/>
  <p:tag name="MMPROD_UIDATA" val="&lt;database version=&quot;7.0&quot;&gt;&lt;object type=&quot;1&quot; unique_id=&quot;10001&quot;&gt;&lt;object type=&quot;8&quot; unique_id=&quot;10362&quot;&gt;&lt;/object&gt;&lt;object type=&quot;2&quot; unique_id=&quot;10363&quot;&gt;&lt;object type=&quot;3&quot; unique_id=&quot;10364&quot;&gt;&lt;property id=&quot;20148&quot; value=&quot;5&quot;/&gt;&lt;property id=&quot;20300&quot; value=&quot;Slide 1 - &amp;quot;Types of Laws&amp;quot;&quot;/&gt;&lt;property id=&quot;20307&quot; value=&quot;266&quot;/&gt;&lt;/object&gt;&lt;object type=&quot;3&quot; unique_id=&quot;10365&quot;&gt;&lt;property id=&quot;20148&quot; value=&quot;5&quot;/&gt;&lt;property id=&quot;20300&quot; value=&quot;Slide 2&quot;/&gt;&lt;property id=&quot;20307&quot; value=&quot;272&quot;/&gt;&lt;/object&gt;&lt;object type=&quot;3&quot; unique_id=&quot;10366&quot;&gt;&lt;property id=&quot;20148&quot; value=&quot;5&quot;/&gt;&lt;property id=&quot;20300&quot; value=&quot;Slide 3 - &amp;quot;Sources of the Law&amp;quot;&quot;/&gt;&lt;property id=&quot;20307&quot; value=&quot;257&quot;/&gt;&lt;/object&gt;&lt;object type=&quot;3&quot; unique_id=&quot;10367&quot;&gt;&lt;property id=&quot;20148&quot; value=&quot;5&quot;/&gt;&lt;property id=&quot;20300&quot; value=&quot;Slide 4 - &amp;quot;Allocation of Power&amp;quot;&quot;/&gt;&lt;property id=&quot;20307&quot; value=&quot;258&quot;/&gt;&lt;/object&gt;&lt;object type=&quot;3&quot; unique_id=&quot;10368&quot;&gt;&lt;property id=&quot;20148&quot; value=&quot;5&quot;/&gt;&lt;property id=&quot;20300&quot; value=&quot;Slide 5 - &amp;quot;U.S. Constitution Allocates Power Between 3 Branches of Government&amp;quot;&quot;/&gt;&lt;property id=&quot;20307&quot; value=&quot;259&quot;/&gt;&lt;/object&gt;&lt;object type=&quot;3&quot; unique_id=&quot;10369&quot;&gt;&lt;property id=&quot;20148&quot; value=&quot;5&quot;/&gt;&lt;property id=&quot;20300&quot; value=&quot;Slide 6 - &amp;quot;U.S. Constitution and Congress&amp;quot;&quot;/&gt;&lt;property id=&quot;20307&quot; value=&quot;260&quot;/&gt;&lt;/object&gt;&lt;object type=&quot;3&quot; unique_id=&quot;10370&quot;&gt;&lt;property id=&quot;20148&quot; value=&quot;5&quot;/&gt;&lt;property id=&quot;20300&quot; value=&quot;Slide 7&quot;/&gt;&lt;property id=&quot;20307&quot; value=&quot;269&quot;/&gt;&lt;/object&gt;&lt;object type=&quot;3&quot; unique_id=&quot;10371&quot;&gt;&lt;property id=&quot;20148&quot; value=&quot;5&quot;/&gt;&lt;property id=&quot;20300&quot; value=&quot;Slide 8 - &amp;quot;Legal Regulation&amp;quot;&quot;/&gt;&lt;property id=&quot;20307&quot; value=&quot;262&quot;/&gt;&lt;/object&gt;&lt;object type=&quot;3&quot; unique_id=&quot;10372&quot;&gt;&lt;property id=&quot;20148&quot; value=&quot;5&quot;/&gt;&lt;property id=&quot;20300&quot; value=&quot;Slide 9 - &amp;quot;Validity Test&amp;quot;&quot;/&gt;&lt;property id=&quot;20307&quot; value=&quot;263&quot;/&gt;&lt;/object&gt;&lt;object type=&quot;3&quot; unique_id=&quot;10373&quot;&gt;&lt;property id=&quot;20148&quot; value=&quot;5&quot;/&gt;&lt;property id=&quot;20300&quot; value=&quot;Slide 10&quot;/&gt;&lt;property id=&quot;20307&quot; value=&quot;270&quot;/&gt;&lt;/object&gt;&lt;object type=&quot;3&quot; unique_id=&quot;10374&quot;&gt;&lt;property id=&quot;20148&quot; value=&quot;5&quot;/&gt;&lt;property id=&quot;20300&quot; value=&quot;Slide 11&quot;/&gt;&lt;property id=&quot;20307&quot; value=&quot;271&quot;/&gt;&lt;/object&gt;&lt;object type=&quot;3&quot; unique_id=&quot;10375&quot;&gt;&lt;property id=&quot;20148&quot; value=&quot;5&quot;/&gt;&lt;property id=&quot;20300&quot; value=&quot;Slide 12 - &amp;quot;Assignments&amp;quot;&quot;/&gt;&lt;property id=&quot;20307&quot; value=&quot;267&quot;/&gt;&lt;/object&gt;&lt;/object&gt;&lt;/object&gt;&lt;/database&gt;"/>
  <p:tag name="SECTOMILLISECCONVERTED" val="1"/>
</p:tagLst>
</file>

<file path=ppt/theme/theme1.xml><?xml version="1.0" encoding="utf-8"?>
<a:theme xmlns:a="http://schemas.openxmlformats.org/drawingml/2006/main" name="wethepeople_je_10 PowerPlugs Templates for PowerPoint">
  <a:themeElements>
    <a:clrScheme name="wethepeople_je_10 PowerPlugs Templates for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ethepeople_je_10 PowerPlugs Templates for 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ethepeople_je_10 PowerPlugs Templates for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ethepeople_je_10 PowerPlugs Templates for 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ethepeople_je_10 PowerPlugs Templates for 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ethepeople_je_10 PowerPlugs Templates for 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ethepeople_je_10 PowerPlugs Templates for 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ethepeople_je_10 PowerPlugs Templates for 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ethepeople_je_10 PowerPlugs Templates for PowerPoi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ethepeople_je_10 PowerPlugs Templates for 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ethepeople_je_10 PowerPlugs Templates for 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ethepeople_je_10 PowerPlugs Templates for 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ethepeople_je_10 PowerPlugs Templates for 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ethepeople_je_10 PowerPlugs Templates for 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2_Shimmer">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243</TotalTime>
  <Words>889</Words>
  <Application>Microsoft Office PowerPoint</Application>
  <PresentationFormat>On-screen Show (4:3)</PresentationFormat>
  <Paragraphs>106</Paragraphs>
  <Slides>12</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ＭＳ Ｐゴシック</vt:lpstr>
      <vt:lpstr>Arial</vt:lpstr>
      <vt:lpstr>Calibri</vt:lpstr>
      <vt:lpstr>Tahoma</vt:lpstr>
      <vt:lpstr>Times New Roman</vt:lpstr>
      <vt:lpstr>Wingdings</vt:lpstr>
      <vt:lpstr>wethepeople_je_10 PowerPlugs Templates for PowerPoint</vt:lpstr>
      <vt:lpstr>2_Shimmer</vt:lpstr>
      <vt:lpstr>Types of Laws</vt:lpstr>
      <vt:lpstr>PowerPoint Presentation</vt:lpstr>
      <vt:lpstr>Sources of the Law</vt:lpstr>
      <vt:lpstr>Allocation of Power</vt:lpstr>
      <vt:lpstr>U.S. Constitution Allocates Power Between 3 Branches of Government</vt:lpstr>
      <vt:lpstr>U.S. Constitution and Congress</vt:lpstr>
      <vt:lpstr>PowerPoint Presentation</vt:lpstr>
      <vt:lpstr>Legal Regulation</vt:lpstr>
      <vt:lpstr>Validity Test</vt:lpstr>
      <vt:lpstr>PowerPoint Presentation</vt:lpstr>
      <vt:lpstr>PowerPoint Presentation</vt:lpstr>
      <vt:lpstr>Assignments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Laws</dc:title>
  <dc:creator>Preferred Customer</dc:creator>
  <cp:lastModifiedBy>Gabriela Marks-Cisneros</cp:lastModifiedBy>
  <cp:revision>35</cp:revision>
  <dcterms:created xsi:type="dcterms:W3CDTF">2013-04-15T03:45:04Z</dcterms:created>
  <dcterms:modified xsi:type="dcterms:W3CDTF">2017-04-25T18:42:57Z</dcterms:modified>
</cp:coreProperties>
</file>