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 id="2147483687" r:id="rId2"/>
  </p:sldMasterIdLst>
  <p:notesMasterIdLst>
    <p:notesMasterId r:id="rId16"/>
  </p:notesMasterIdLst>
  <p:handoutMasterIdLst>
    <p:handoutMasterId r:id="rId17"/>
  </p:handoutMasterIdLst>
  <p:sldIdLst>
    <p:sldId id="268" r:id="rId3"/>
    <p:sldId id="274" r:id="rId4"/>
    <p:sldId id="270" r:id="rId5"/>
    <p:sldId id="258" r:id="rId6"/>
    <p:sldId id="271" r:id="rId7"/>
    <p:sldId id="260" r:id="rId8"/>
    <p:sldId id="261" r:id="rId9"/>
    <p:sldId id="262" r:id="rId10"/>
    <p:sldId id="272" r:id="rId11"/>
    <p:sldId id="264" r:id="rId12"/>
    <p:sldId id="273" r:id="rId13"/>
    <p:sldId id="266" r:id="rId14"/>
    <p:sldId id="269" r:id="rId15"/>
  </p:sldIdLst>
  <p:sldSz cx="9144000" cy="6858000" type="screen4x3"/>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굴림" pitchFamily="-105" charset="-127"/>
        <a:cs typeface="+mn-cs"/>
      </a:defRPr>
    </a:lvl1pPr>
    <a:lvl2pPr marL="457200" algn="l" rtl="0" eaLnBrk="0" fontAlgn="base" hangingPunct="0">
      <a:spcBef>
        <a:spcPct val="0"/>
      </a:spcBef>
      <a:spcAft>
        <a:spcPct val="0"/>
      </a:spcAft>
      <a:defRPr kern="1200">
        <a:solidFill>
          <a:schemeClr val="tx1"/>
        </a:solidFill>
        <a:latin typeface="Tahoma" pitchFamily="-105" charset="-52"/>
        <a:ea typeface="굴림" pitchFamily="-105" charset="-127"/>
        <a:cs typeface="+mn-cs"/>
      </a:defRPr>
    </a:lvl2pPr>
    <a:lvl3pPr marL="914400" algn="l" rtl="0" eaLnBrk="0" fontAlgn="base" hangingPunct="0">
      <a:spcBef>
        <a:spcPct val="0"/>
      </a:spcBef>
      <a:spcAft>
        <a:spcPct val="0"/>
      </a:spcAft>
      <a:defRPr kern="1200">
        <a:solidFill>
          <a:schemeClr val="tx1"/>
        </a:solidFill>
        <a:latin typeface="Tahoma" pitchFamily="-105" charset="-52"/>
        <a:ea typeface="굴림" pitchFamily="-105" charset="-127"/>
        <a:cs typeface="+mn-cs"/>
      </a:defRPr>
    </a:lvl3pPr>
    <a:lvl4pPr marL="1371600" algn="l" rtl="0" eaLnBrk="0" fontAlgn="base" hangingPunct="0">
      <a:spcBef>
        <a:spcPct val="0"/>
      </a:spcBef>
      <a:spcAft>
        <a:spcPct val="0"/>
      </a:spcAft>
      <a:defRPr kern="1200">
        <a:solidFill>
          <a:schemeClr val="tx1"/>
        </a:solidFill>
        <a:latin typeface="Tahoma" pitchFamily="-105" charset="-52"/>
        <a:ea typeface="굴림" pitchFamily="-105" charset="-127"/>
        <a:cs typeface="+mn-cs"/>
      </a:defRPr>
    </a:lvl4pPr>
    <a:lvl5pPr marL="1828800" algn="l" rtl="0" eaLnBrk="0" fontAlgn="base" hangingPunct="0">
      <a:spcBef>
        <a:spcPct val="0"/>
      </a:spcBef>
      <a:spcAft>
        <a:spcPct val="0"/>
      </a:spcAft>
      <a:defRPr kern="1200">
        <a:solidFill>
          <a:schemeClr val="tx1"/>
        </a:solidFill>
        <a:latin typeface="Tahoma" pitchFamily="-105" charset="-52"/>
        <a:ea typeface="굴림" pitchFamily="-105" charset="-127"/>
        <a:cs typeface="+mn-cs"/>
      </a:defRPr>
    </a:lvl5pPr>
    <a:lvl6pPr marL="2286000" algn="l" defTabSz="914400" rtl="0" eaLnBrk="1" latinLnBrk="0" hangingPunct="1">
      <a:defRPr kern="1200">
        <a:solidFill>
          <a:schemeClr val="tx1"/>
        </a:solidFill>
        <a:latin typeface="Tahoma" pitchFamily="-105" charset="-52"/>
        <a:ea typeface="굴림" pitchFamily="-105" charset="-127"/>
        <a:cs typeface="+mn-cs"/>
      </a:defRPr>
    </a:lvl6pPr>
    <a:lvl7pPr marL="2743200" algn="l" defTabSz="914400" rtl="0" eaLnBrk="1" latinLnBrk="0" hangingPunct="1">
      <a:defRPr kern="1200">
        <a:solidFill>
          <a:schemeClr val="tx1"/>
        </a:solidFill>
        <a:latin typeface="Tahoma" pitchFamily="-105" charset="-52"/>
        <a:ea typeface="굴림" pitchFamily="-105" charset="-127"/>
        <a:cs typeface="+mn-cs"/>
      </a:defRPr>
    </a:lvl7pPr>
    <a:lvl8pPr marL="3200400" algn="l" defTabSz="914400" rtl="0" eaLnBrk="1" latinLnBrk="0" hangingPunct="1">
      <a:defRPr kern="1200">
        <a:solidFill>
          <a:schemeClr val="tx1"/>
        </a:solidFill>
        <a:latin typeface="Tahoma" pitchFamily="-105" charset="-52"/>
        <a:ea typeface="굴림" pitchFamily="-105" charset="-127"/>
        <a:cs typeface="+mn-cs"/>
      </a:defRPr>
    </a:lvl8pPr>
    <a:lvl9pPr marL="3657600" algn="l" defTabSz="914400" rtl="0" eaLnBrk="1" latinLnBrk="0" hangingPunct="1">
      <a:defRPr kern="1200">
        <a:solidFill>
          <a:schemeClr val="tx1"/>
        </a:solidFill>
        <a:latin typeface="Tahoma" pitchFamily="-105" charset="-52"/>
        <a:ea typeface="굴림" pitchFamily="-105"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14AF7-80FE-4C45-A665-93C56A83A7A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11CD290-A91D-4A15-B2CD-FB3C99E56328}">
      <dgm:prSet phldrT="[Text]" custT="1"/>
      <dgm:spPr>
        <a:solidFill>
          <a:schemeClr val="accent2">
            <a:lumMod val="50000"/>
          </a:schemeClr>
        </a:solidFill>
      </dgm:spPr>
      <dgm:t>
        <a:bodyPr/>
        <a:lstStyle/>
        <a:p>
          <a:r>
            <a:rPr lang="en-US" sz="2400" dirty="0" smtClean="0">
              <a:latin typeface="Calibri"/>
              <a:cs typeface="Calibri"/>
            </a:rPr>
            <a:t>Enforceable rules of conduct in a society</a:t>
          </a:r>
          <a:endParaRPr lang="en-US" sz="2400" dirty="0">
            <a:latin typeface="Calibri"/>
            <a:cs typeface="Calibri"/>
          </a:endParaRPr>
        </a:p>
      </dgm:t>
    </dgm:pt>
    <dgm:pt modelId="{1AE7784F-B3E0-401F-BD66-2D198398E0EB}" type="parTrans" cxnId="{2338ED9D-BB27-4FA0-8AD0-E4D161ACEA60}">
      <dgm:prSet/>
      <dgm:spPr/>
      <dgm:t>
        <a:bodyPr/>
        <a:lstStyle/>
        <a:p>
          <a:endParaRPr lang="en-US"/>
        </a:p>
      </dgm:t>
    </dgm:pt>
    <dgm:pt modelId="{E0067688-4AE7-4FA0-9120-F56E30758C55}" type="sibTrans" cxnId="{2338ED9D-BB27-4FA0-8AD0-E4D161ACEA60}">
      <dgm:prSet/>
      <dgm:spPr/>
      <dgm:t>
        <a:bodyPr/>
        <a:lstStyle/>
        <a:p>
          <a:endParaRPr lang="en-US"/>
        </a:p>
      </dgm:t>
    </dgm:pt>
    <dgm:pt modelId="{E9ECA73E-6CD2-4DF5-B113-25347F4C4661}">
      <dgm:prSet phldrT="[Text]"/>
      <dgm:spPr/>
      <dgm:t>
        <a:bodyPr/>
        <a:lstStyle/>
        <a:p>
          <a:endParaRPr lang="en-US" dirty="0"/>
        </a:p>
      </dgm:t>
    </dgm:pt>
    <dgm:pt modelId="{373C7FF9-BEAC-4EE6-9950-CC474AD0990D}" type="parTrans" cxnId="{0EB9BB92-B807-441B-80C9-26F71D466417}">
      <dgm:prSet/>
      <dgm:spPr/>
      <dgm:t>
        <a:bodyPr/>
        <a:lstStyle/>
        <a:p>
          <a:endParaRPr lang="en-US"/>
        </a:p>
      </dgm:t>
    </dgm:pt>
    <dgm:pt modelId="{80BB8C7E-CDF8-455B-B137-A03DAC08FDAA}" type="sibTrans" cxnId="{0EB9BB92-B807-441B-80C9-26F71D466417}">
      <dgm:prSet/>
      <dgm:spPr/>
      <dgm:t>
        <a:bodyPr/>
        <a:lstStyle/>
        <a:p>
          <a:endParaRPr lang="en-US"/>
        </a:p>
      </dgm:t>
    </dgm:pt>
    <dgm:pt modelId="{27A35642-A6D2-456F-9F90-BD9892041577}">
      <dgm:prSet phldrT="[Text]" custT="1"/>
      <dgm:spPr>
        <a:solidFill>
          <a:schemeClr val="accent2">
            <a:lumMod val="50000"/>
          </a:schemeClr>
        </a:solidFill>
      </dgm:spPr>
      <dgm:t>
        <a:bodyPr/>
        <a:lstStyle/>
        <a:p>
          <a:r>
            <a:rPr lang="en-US" sz="2400" dirty="0" smtClean="0">
              <a:latin typeface="Calibri"/>
              <a:cs typeface="Calibri"/>
            </a:rPr>
            <a:t>Grouped into an organized form (code)</a:t>
          </a:r>
          <a:endParaRPr lang="en-US" sz="2400" dirty="0">
            <a:latin typeface="Calibri"/>
            <a:cs typeface="Calibri"/>
          </a:endParaRPr>
        </a:p>
      </dgm:t>
    </dgm:pt>
    <dgm:pt modelId="{FE1992D3-CC4C-456E-96CA-B48F51C2E19B}" type="parTrans" cxnId="{DDDF9BB2-ECE5-447B-A647-3C709899D45F}">
      <dgm:prSet/>
      <dgm:spPr/>
      <dgm:t>
        <a:bodyPr/>
        <a:lstStyle/>
        <a:p>
          <a:endParaRPr lang="en-US"/>
        </a:p>
      </dgm:t>
    </dgm:pt>
    <dgm:pt modelId="{12C73976-54C4-4775-A576-883EBEB604B3}" type="sibTrans" cxnId="{DDDF9BB2-ECE5-447B-A647-3C709899D45F}">
      <dgm:prSet/>
      <dgm:spPr/>
      <dgm:t>
        <a:bodyPr/>
        <a:lstStyle/>
        <a:p>
          <a:endParaRPr lang="en-US"/>
        </a:p>
      </dgm:t>
    </dgm:pt>
    <dgm:pt modelId="{10E6A330-E2AD-46E6-9C4D-6729A0BDD306}">
      <dgm:prSet phldrT="[Text]"/>
      <dgm:spPr/>
      <dgm:t>
        <a:bodyPr/>
        <a:lstStyle/>
        <a:p>
          <a:endParaRPr lang="en-US" dirty="0"/>
        </a:p>
      </dgm:t>
    </dgm:pt>
    <dgm:pt modelId="{00EFEDD0-B95F-4A89-A938-FEC903C86C09}" type="parTrans" cxnId="{7A2D63C9-0659-463F-B4A3-FF493ABCA6B7}">
      <dgm:prSet/>
      <dgm:spPr/>
      <dgm:t>
        <a:bodyPr/>
        <a:lstStyle/>
        <a:p>
          <a:endParaRPr lang="en-US"/>
        </a:p>
      </dgm:t>
    </dgm:pt>
    <dgm:pt modelId="{0AC40138-7713-4897-AF81-62373025EF8D}" type="sibTrans" cxnId="{7A2D63C9-0659-463F-B4A3-FF493ABCA6B7}">
      <dgm:prSet/>
      <dgm:spPr/>
      <dgm:t>
        <a:bodyPr/>
        <a:lstStyle/>
        <a:p>
          <a:endParaRPr lang="en-US"/>
        </a:p>
      </dgm:t>
    </dgm:pt>
    <dgm:pt modelId="{FE33B723-C6B2-48B1-9ED9-F0D5311F9FB7}">
      <dgm:prSet custT="1"/>
      <dgm:spPr>
        <a:solidFill>
          <a:schemeClr val="accent2">
            <a:lumMod val="50000"/>
          </a:schemeClr>
        </a:solidFill>
      </dgm:spPr>
      <dgm:t>
        <a:bodyPr/>
        <a:lstStyle/>
        <a:p>
          <a:r>
            <a:rPr lang="en-US" sz="2400" dirty="0" smtClean="0">
              <a:latin typeface="Calibri"/>
              <a:cs typeface="Calibri"/>
            </a:rPr>
            <a:t>Many similarities between codes of different civilizations</a:t>
          </a:r>
          <a:endParaRPr lang="en-US" sz="2400" dirty="0">
            <a:latin typeface="Calibri"/>
            <a:cs typeface="Calibri"/>
          </a:endParaRPr>
        </a:p>
      </dgm:t>
    </dgm:pt>
    <dgm:pt modelId="{9FCF228F-757E-43DC-88FD-934F3F3525F4}" type="parTrans" cxnId="{16C3AA53-F918-4BEF-A02D-39DEED2551FB}">
      <dgm:prSet/>
      <dgm:spPr/>
      <dgm:t>
        <a:bodyPr/>
        <a:lstStyle/>
        <a:p>
          <a:endParaRPr lang="en-US"/>
        </a:p>
      </dgm:t>
    </dgm:pt>
    <dgm:pt modelId="{416ECF20-A293-4A94-AB04-B819C89533AF}" type="sibTrans" cxnId="{16C3AA53-F918-4BEF-A02D-39DEED2551FB}">
      <dgm:prSet/>
      <dgm:spPr/>
      <dgm:t>
        <a:bodyPr/>
        <a:lstStyle/>
        <a:p>
          <a:endParaRPr lang="en-US"/>
        </a:p>
      </dgm:t>
    </dgm:pt>
    <dgm:pt modelId="{3B47EDE8-3CEB-4D44-BF76-A61312E14F8D}">
      <dgm:prSet custT="1"/>
      <dgm:spPr>
        <a:solidFill>
          <a:schemeClr val="accent2">
            <a:lumMod val="50000"/>
          </a:schemeClr>
        </a:solidFill>
      </dgm:spPr>
      <dgm:t>
        <a:bodyPr/>
        <a:lstStyle/>
        <a:p>
          <a:r>
            <a:rPr lang="en-US" sz="2400" dirty="0" smtClean="0">
              <a:latin typeface="Calibri"/>
              <a:cs typeface="Calibri"/>
            </a:rPr>
            <a:t>Reflects the culture and circumstances that create them</a:t>
          </a:r>
          <a:endParaRPr lang="en-US" sz="2400" dirty="0">
            <a:latin typeface="Calibri"/>
            <a:cs typeface="Calibri"/>
          </a:endParaRPr>
        </a:p>
      </dgm:t>
    </dgm:pt>
    <dgm:pt modelId="{6DCF7137-5BFE-415E-A780-586DA171A2C2}" type="parTrans" cxnId="{C4F959C4-5EE6-43E3-9DCF-A590613DF589}">
      <dgm:prSet/>
      <dgm:spPr/>
      <dgm:t>
        <a:bodyPr/>
        <a:lstStyle/>
        <a:p>
          <a:endParaRPr lang="en-US"/>
        </a:p>
      </dgm:t>
    </dgm:pt>
    <dgm:pt modelId="{759984EB-CD05-4D9E-85C9-54F63323CF38}" type="sibTrans" cxnId="{C4F959C4-5EE6-43E3-9DCF-A590613DF589}">
      <dgm:prSet/>
      <dgm:spPr/>
      <dgm:t>
        <a:bodyPr/>
        <a:lstStyle/>
        <a:p>
          <a:endParaRPr lang="en-US"/>
        </a:p>
      </dgm:t>
    </dgm:pt>
    <dgm:pt modelId="{A7E1DDBC-DF60-4986-9CC1-E028F35FD05B}" type="pres">
      <dgm:prSet presAssocID="{E7514AF7-80FE-4C45-A665-93C56A83A7A6}" presName="linear" presStyleCnt="0">
        <dgm:presLayoutVars>
          <dgm:animLvl val="lvl"/>
          <dgm:resizeHandles val="exact"/>
        </dgm:presLayoutVars>
      </dgm:prSet>
      <dgm:spPr/>
      <dgm:t>
        <a:bodyPr/>
        <a:lstStyle/>
        <a:p>
          <a:endParaRPr lang="en-US"/>
        </a:p>
      </dgm:t>
    </dgm:pt>
    <dgm:pt modelId="{3BB22206-FDBE-412E-89CD-8268D0FD7969}" type="pres">
      <dgm:prSet presAssocID="{511CD290-A91D-4A15-B2CD-FB3C99E56328}" presName="parentText" presStyleLbl="node1" presStyleIdx="0" presStyleCnt="4">
        <dgm:presLayoutVars>
          <dgm:chMax val="0"/>
          <dgm:bulletEnabled val="1"/>
        </dgm:presLayoutVars>
      </dgm:prSet>
      <dgm:spPr/>
      <dgm:t>
        <a:bodyPr/>
        <a:lstStyle/>
        <a:p>
          <a:endParaRPr lang="en-US"/>
        </a:p>
      </dgm:t>
    </dgm:pt>
    <dgm:pt modelId="{F0E54624-A124-4910-990B-2F090527F36E}" type="pres">
      <dgm:prSet presAssocID="{511CD290-A91D-4A15-B2CD-FB3C99E56328}" presName="childText" presStyleLbl="revTx" presStyleIdx="0" presStyleCnt="2">
        <dgm:presLayoutVars>
          <dgm:bulletEnabled val="1"/>
        </dgm:presLayoutVars>
      </dgm:prSet>
      <dgm:spPr/>
      <dgm:t>
        <a:bodyPr/>
        <a:lstStyle/>
        <a:p>
          <a:endParaRPr lang="en-US"/>
        </a:p>
      </dgm:t>
    </dgm:pt>
    <dgm:pt modelId="{19F22D27-B52E-4340-A331-0CBD2806BF84}" type="pres">
      <dgm:prSet presAssocID="{3B47EDE8-3CEB-4D44-BF76-A61312E14F8D}" presName="parentText" presStyleLbl="node1" presStyleIdx="1" presStyleCnt="4">
        <dgm:presLayoutVars>
          <dgm:chMax val="0"/>
          <dgm:bulletEnabled val="1"/>
        </dgm:presLayoutVars>
      </dgm:prSet>
      <dgm:spPr/>
      <dgm:t>
        <a:bodyPr/>
        <a:lstStyle/>
        <a:p>
          <a:endParaRPr lang="en-US"/>
        </a:p>
      </dgm:t>
    </dgm:pt>
    <dgm:pt modelId="{FF2E210F-DB35-485A-BBBA-A43EFF9E1B31}" type="pres">
      <dgm:prSet presAssocID="{759984EB-CD05-4D9E-85C9-54F63323CF38}" presName="spacer" presStyleCnt="0"/>
      <dgm:spPr/>
    </dgm:pt>
    <dgm:pt modelId="{B402FBB1-B69F-4F37-B0A0-899975553395}" type="pres">
      <dgm:prSet presAssocID="{27A35642-A6D2-456F-9F90-BD9892041577}" presName="parentText" presStyleLbl="node1" presStyleIdx="2" presStyleCnt="4">
        <dgm:presLayoutVars>
          <dgm:chMax val="0"/>
          <dgm:bulletEnabled val="1"/>
        </dgm:presLayoutVars>
      </dgm:prSet>
      <dgm:spPr/>
      <dgm:t>
        <a:bodyPr/>
        <a:lstStyle/>
        <a:p>
          <a:endParaRPr lang="en-US"/>
        </a:p>
      </dgm:t>
    </dgm:pt>
    <dgm:pt modelId="{AFCD324B-F928-4BA5-99EA-F2F7EB2C6432}" type="pres">
      <dgm:prSet presAssocID="{27A35642-A6D2-456F-9F90-BD9892041577}" presName="childText" presStyleLbl="revTx" presStyleIdx="1" presStyleCnt="2">
        <dgm:presLayoutVars>
          <dgm:bulletEnabled val="1"/>
        </dgm:presLayoutVars>
      </dgm:prSet>
      <dgm:spPr/>
      <dgm:t>
        <a:bodyPr/>
        <a:lstStyle/>
        <a:p>
          <a:endParaRPr lang="en-US"/>
        </a:p>
      </dgm:t>
    </dgm:pt>
    <dgm:pt modelId="{83EBA41F-E9FD-4BBD-A019-BBF39762FA91}" type="pres">
      <dgm:prSet presAssocID="{FE33B723-C6B2-48B1-9ED9-F0D5311F9FB7}" presName="parentText" presStyleLbl="node1" presStyleIdx="3" presStyleCnt="4">
        <dgm:presLayoutVars>
          <dgm:chMax val="0"/>
          <dgm:bulletEnabled val="1"/>
        </dgm:presLayoutVars>
      </dgm:prSet>
      <dgm:spPr/>
      <dgm:t>
        <a:bodyPr/>
        <a:lstStyle/>
        <a:p>
          <a:endParaRPr lang="en-US"/>
        </a:p>
      </dgm:t>
    </dgm:pt>
  </dgm:ptLst>
  <dgm:cxnLst>
    <dgm:cxn modelId="{98B63A83-ED60-C849-945D-5A65F187869C}" type="presOf" srcId="{511CD290-A91D-4A15-B2CD-FB3C99E56328}" destId="{3BB22206-FDBE-412E-89CD-8268D0FD7969}" srcOrd="0" destOrd="0" presId="urn:microsoft.com/office/officeart/2005/8/layout/vList2"/>
    <dgm:cxn modelId="{16C3AA53-F918-4BEF-A02D-39DEED2551FB}" srcId="{E7514AF7-80FE-4C45-A665-93C56A83A7A6}" destId="{FE33B723-C6B2-48B1-9ED9-F0D5311F9FB7}" srcOrd="3" destOrd="0" parTransId="{9FCF228F-757E-43DC-88FD-934F3F3525F4}" sibTransId="{416ECF20-A293-4A94-AB04-B819C89533AF}"/>
    <dgm:cxn modelId="{C4F959C4-5EE6-43E3-9DCF-A590613DF589}" srcId="{E7514AF7-80FE-4C45-A665-93C56A83A7A6}" destId="{3B47EDE8-3CEB-4D44-BF76-A61312E14F8D}" srcOrd="1" destOrd="0" parTransId="{6DCF7137-5BFE-415E-A780-586DA171A2C2}" sibTransId="{759984EB-CD05-4D9E-85C9-54F63323CF38}"/>
    <dgm:cxn modelId="{0EB9BB92-B807-441B-80C9-26F71D466417}" srcId="{511CD290-A91D-4A15-B2CD-FB3C99E56328}" destId="{E9ECA73E-6CD2-4DF5-B113-25347F4C4661}" srcOrd="0" destOrd="0" parTransId="{373C7FF9-BEAC-4EE6-9950-CC474AD0990D}" sibTransId="{80BB8C7E-CDF8-455B-B137-A03DAC08FDAA}"/>
    <dgm:cxn modelId="{2338ED9D-BB27-4FA0-8AD0-E4D161ACEA60}" srcId="{E7514AF7-80FE-4C45-A665-93C56A83A7A6}" destId="{511CD290-A91D-4A15-B2CD-FB3C99E56328}" srcOrd="0" destOrd="0" parTransId="{1AE7784F-B3E0-401F-BD66-2D198398E0EB}" sibTransId="{E0067688-4AE7-4FA0-9120-F56E30758C55}"/>
    <dgm:cxn modelId="{60707A17-5AAD-654F-BD4E-5A4CE05F6649}" type="presOf" srcId="{3B47EDE8-3CEB-4D44-BF76-A61312E14F8D}" destId="{19F22D27-B52E-4340-A331-0CBD2806BF84}" srcOrd="0" destOrd="0" presId="urn:microsoft.com/office/officeart/2005/8/layout/vList2"/>
    <dgm:cxn modelId="{8EC87779-E0F8-1845-AB6B-9320C74566E8}" type="presOf" srcId="{E7514AF7-80FE-4C45-A665-93C56A83A7A6}" destId="{A7E1DDBC-DF60-4986-9CC1-E028F35FD05B}" srcOrd="0" destOrd="0" presId="urn:microsoft.com/office/officeart/2005/8/layout/vList2"/>
    <dgm:cxn modelId="{DDDF9BB2-ECE5-447B-A647-3C709899D45F}" srcId="{E7514AF7-80FE-4C45-A665-93C56A83A7A6}" destId="{27A35642-A6D2-456F-9F90-BD9892041577}" srcOrd="2" destOrd="0" parTransId="{FE1992D3-CC4C-456E-96CA-B48F51C2E19B}" sibTransId="{12C73976-54C4-4775-A576-883EBEB604B3}"/>
    <dgm:cxn modelId="{7A2D63C9-0659-463F-B4A3-FF493ABCA6B7}" srcId="{27A35642-A6D2-456F-9F90-BD9892041577}" destId="{10E6A330-E2AD-46E6-9C4D-6729A0BDD306}" srcOrd="0" destOrd="0" parTransId="{00EFEDD0-B95F-4A89-A938-FEC903C86C09}" sibTransId="{0AC40138-7713-4897-AF81-62373025EF8D}"/>
    <dgm:cxn modelId="{28EE0F70-37A3-864C-8165-1E78D20AF248}" type="presOf" srcId="{27A35642-A6D2-456F-9F90-BD9892041577}" destId="{B402FBB1-B69F-4F37-B0A0-899975553395}" srcOrd="0" destOrd="0" presId="urn:microsoft.com/office/officeart/2005/8/layout/vList2"/>
    <dgm:cxn modelId="{65BAA87F-008A-C446-83CB-6FC7B8245B9C}" type="presOf" srcId="{E9ECA73E-6CD2-4DF5-B113-25347F4C4661}" destId="{F0E54624-A124-4910-990B-2F090527F36E}" srcOrd="0" destOrd="0" presId="urn:microsoft.com/office/officeart/2005/8/layout/vList2"/>
    <dgm:cxn modelId="{AE25EDF4-B9E2-4740-8893-B3AF9F69ED52}" type="presOf" srcId="{FE33B723-C6B2-48B1-9ED9-F0D5311F9FB7}" destId="{83EBA41F-E9FD-4BBD-A019-BBF39762FA91}" srcOrd="0" destOrd="0" presId="urn:microsoft.com/office/officeart/2005/8/layout/vList2"/>
    <dgm:cxn modelId="{A9A88826-7707-E149-A3C8-FF45F3FC14CD}" type="presOf" srcId="{10E6A330-E2AD-46E6-9C4D-6729A0BDD306}" destId="{AFCD324B-F928-4BA5-99EA-F2F7EB2C6432}" srcOrd="0" destOrd="0" presId="urn:microsoft.com/office/officeart/2005/8/layout/vList2"/>
    <dgm:cxn modelId="{845BEA3E-37B9-F942-8E52-E7FA6295ABE2}" type="presParOf" srcId="{A7E1DDBC-DF60-4986-9CC1-E028F35FD05B}" destId="{3BB22206-FDBE-412E-89CD-8268D0FD7969}" srcOrd="0" destOrd="0" presId="urn:microsoft.com/office/officeart/2005/8/layout/vList2"/>
    <dgm:cxn modelId="{ABB772DB-5C23-5144-869A-7DA724F47BE3}" type="presParOf" srcId="{A7E1DDBC-DF60-4986-9CC1-E028F35FD05B}" destId="{F0E54624-A124-4910-990B-2F090527F36E}" srcOrd="1" destOrd="0" presId="urn:microsoft.com/office/officeart/2005/8/layout/vList2"/>
    <dgm:cxn modelId="{2F32C36B-B4BD-1D40-867F-6728C39EACDE}" type="presParOf" srcId="{A7E1DDBC-DF60-4986-9CC1-E028F35FD05B}" destId="{19F22D27-B52E-4340-A331-0CBD2806BF84}" srcOrd="2" destOrd="0" presId="urn:microsoft.com/office/officeart/2005/8/layout/vList2"/>
    <dgm:cxn modelId="{F43781AA-37EE-1B40-A2D6-065A014DFEF0}" type="presParOf" srcId="{A7E1DDBC-DF60-4986-9CC1-E028F35FD05B}" destId="{FF2E210F-DB35-485A-BBBA-A43EFF9E1B31}" srcOrd="3" destOrd="0" presId="urn:microsoft.com/office/officeart/2005/8/layout/vList2"/>
    <dgm:cxn modelId="{4D44F588-CDC8-4E40-8CF6-E5145B9650D6}" type="presParOf" srcId="{A7E1DDBC-DF60-4986-9CC1-E028F35FD05B}" destId="{B402FBB1-B69F-4F37-B0A0-899975553395}" srcOrd="4" destOrd="0" presId="urn:microsoft.com/office/officeart/2005/8/layout/vList2"/>
    <dgm:cxn modelId="{7B735FB4-F359-0F48-85E7-A8080026E8F2}" type="presParOf" srcId="{A7E1DDBC-DF60-4986-9CC1-E028F35FD05B}" destId="{AFCD324B-F928-4BA5-99EA-F2F7EB2C6432}" srcOrd="5" destOrd="0" presId="urn:microsoft.com/office/officeart/2005/8/layout/vList2"/>
    <dgm:cxn modelId="{7117894A-0EA4-6F42-A2D4-456986FDEF29}" type="presParOf" srcId="{A7E1DDBC-DF60-4986-9CC1-E028F35FD05B}" destId="{83EBA41F-E9FD-4BBD-A019-BBF39762FA9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9A4D86-3DA8-4AD0-A403-93D44EAC5F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B94F01AC-B47A-4387-A760-BF733E2173F5}">
      <dgm:prSet phldrT="[Text]"/>
      <dgm:spPr>
        <a:solidFill>
          <a:schemeClr val="accent2">
            <a:lumMod val="50000"/>
          </a:schemeClr>
        </a:solidFill>
      </dgm:spPr>
      <dgm:t>
        <a:bodyPr/>
        <a:lstStyle/>
        <a:p>
          <a:r>
            <a:rPr lang="en-US" dirty="0" smtClean="0">
              <a:latin typeface="Calibri"/>
              <a:cs typeface="Calibri"/>
            </a:rPr>
            <a:t>Well written comprehensive sets of statutes in code form  </a:t>
          </a:r>
          <a:endParaRPr lang="en-US" dirty="0">
            <a:latin typeface="Calibri"/>
            <a:cs typeface="Calibri"/>
          </a:endParaRPr>
        </a:p>
      </dgm:t>
    </dgm:pt>
    <dgm:pt modelId="{A342A753-0010-4C28-B8E1-F821408A7952}" type="parTrans" cxnId="{3A0E6647-D517-466D-ABBC-224EA6BE2A7B}">
      <dgm:prSet/>
      <dgm:spPr/>
      <dgm:t>
        <a:bodyPr/>
        <a:lstStyle/>
        <a:p>
          <a:endParaRPr lang="en-US"/>
        </a:p>
      </dgm:t>
    </dgm:pt>
    <dgm:pt modelId="{F1E59C80-A2D9-4F1D-ABBE-CBBB045D3461}" type="sibTrans" cxnId="{3A0E6647-D517-466D-ABBC-224EA6BE2A7B}">
      <dgm:prSet/>
      <dgm:spPr/>
      <dgm:t>
        <a:bodyPr/>
        <a:lstStyle/>
        <a:p>
          <a:endParaRPr lang="en-US"/>
        </a:p>
      </dgm:t>
    </dgm:pt>
    <dgm:pt modelId="{35496A73-2680-4952-A246-1804972946ED}">
      <dgm:prSet phldrT="[Text]"/>
      <dgm:spPr>
        <a:solidFill>
          <a:schemeClr val="accent2">
            <a:lumMod val="50000"/>
          </a:schemeClr>
        </a:solidFill>
      </dgm:spPr>
      <dgm:t>
        <a:bodyPr/>
        <a:lstStyle/>
        <a:p>
          <a:r>
            <a:rPr lang="en-US" dirty="0" smtClean="0"/>
            <a:t>Laws only changed by the central government</a:t>
          </a:r>
          <a:endParaRPr lang="en-US" dirty="0"/>
        </a:p>
      </dgm:t>
    </dgm:pt>
    <dgm:pt modelId="{52E3B72F-E1BE-4480-BFA5-33A1E4F3AB85}" type="parTrans" cxnId="{2B69574F-A089-4EA9-A682-B1CC48564089}">
      <dgm:prSet/>
      <dgm:spPr/>
      <dgm:t>
        <a:bodyPr/>
        <a:lstStyle/>
        <a:p>
          <a:endParaRPr lang="en-US"/>
        </a:p>
      </dgm:t>
    </dgm:pt>
    <dgm:pt modelId="{BB2B5611-ADE3-45B0-B773-B9ED2FC0C4DE}" type="sibTrans" cxnId="{2B69574F-A089-4EA9-A682-B1CC48564089}">
      <dgm:prSet/>
      <dgm:spPr/>
      <dgm:t>
        <a:bodyPr/>
        <a:lstStyle/>
        <a:p>
          <a:endParaRPr lang="en-US"/>
        </a:p>
      </dgm:t>
    </dgm:pt>
    <dgm:pt modelId="{1BD42C7A-FD59-4E7B-ACF0-0E321AF79319}">
      <dgm:prSet phldrT="[Text]"/>
      <dgm:spPr>
        <a:solidFill>
          <a:schemeClr val="accent2">
            <a:lumMod val="50000"/>
          </a:schemeClr>
        </a:solidFill>
      </dgm:spPr>
      <dgm:t>
        <a:bodyPr/>
        <a:lstStyle/>
        <a:p>
          <a:r>
            <a:rPr lang="en-US" dirty="0" smtClean="0"/>
            <a:t>Louisiana has a civil law system</a:t>
          </a:r>
          <a:endParaRPr lang="en-US" dirty="0"/>
        </a:p>
      </dgm:t>
    </dgm:pt>
    <dgm:pt modelId="{6F809050-C1FE-496B-BF9A-F5602CFA174B}" type="parTrans" cxnId="{211FA4EC-9C0F-498A-9F34-EA7CCB8AA304}">
      <dgm:prSet/>
      <dgm:spPr/>
      <dgm:t>
        <a:bodyPr/>
        <a:lstStyle/>
        <a:p>
          <a:endParaRPr lang="en-US"/>
        </a:p>
      </dgm:t>
    </dgm:pt>
    <dgm:pt modelId="{0EF803DA-9852-4F46-B1EF-52B2EF76B39A}" type="sibTrans" cxnId="{211FA4EC-9C0F-498A-9F34-EA7CCB8AA304}">
      <dgm:prSet/>
      <dgm:spPr/>
      <dgm:t>
        <a:bodyPr/>
        <a:lstStyle/>
        <a:p>
          <a:endParaRPr lang="en-US"/>
        </a:p>
      </dgm:t>
    </dgm:pt>
    <dgm:pt modelId="{818DFE37-94FA-4625-9BB4-A198D81DFEB8}" type="pres">
      <dgm:prSet presAssocID="{BF9A4D86-3DA8-4AD0-A403-93D44EAC5F04}" presName="Name0" presStyleCnt="0">
        <dgm:presLayoutVars>
          <dgm:dir/>
          <dgm:resizeHandles val="exact"/>
        </dgm:presLayoutVars>
      </dgm:prSet>
      <dgm:spPr/>
      <dgm:t>
        <a:bodyPr/>
        <a:lstStyle/>
        <a:p>
          <a:endParaRPr lang="en-US"/>
        </a:p>
      </dgm:t>
    </dgm:pt>
    <dgm:pt modelId="{1785F398-48BD-4589-AA87-ECF19FBC6D43}" type="pres">
      <dgm:prSet presAssocID="{B94F01AC-B47A-4387-A760-BF733E2173F5}" presName="node" presStyleLbl="node1" presStyleIdx="0" presStyleCnt="3">
        <dgm:presLayoutVars>
          <dgm:bulletEnabled val="1"/>
        </dgm:presLayoutVars>
      </dgm:prSet>
      <dgm:spPr/>
      <dgm:t>
        <a:bodyPr/>
        <a:lstStyle/>
        <a:p>
          <a:endParaRPr lang="en-US"/>
        </a:p>
      </dgm:t>
    </dgm:pt>
    <dgm:pt modelId="{0E37545D-9A22-4F90-99C1-00287294516E}" type="pres">
      <dgm:prSet presAssocID="{F1E59C80-A2D9-4F1D-ABBE-CBBB045D3461}" presName="sibTrans" presStyleCnt="0"/>
      <dgm:spPr/>
    </dgm:pt>
    <dgm:pt modelId="{16E839A1-8A49-4AF8-B973-DBFCB77539B8}" type="pres">
      <dgm:prSet presAssocID="{35496A73-2680-4952-A246-1804972946ED}" presName="node" presStyleLbl="node1" presStyleIdx="1" presStyleCnt="3">
        <dgm:presLayoutVars>
          <dgm:bulletEnabled val="1"/>
        </dgm:presLayoutVars>
      </dgm:prSet>
      <dgm:spPr/>
      <dgm:t>
        <a:bodyPr/>
        <a:lstStyle/>
        <a:p>
          <a:endParaRPr lang="en-US"/>
        </a:p>
      </dgm:t>
    </dgm:pt>
    <dgm:pt modelId="{D82F7868-5F1C-4199-8A92-33973E55CA1D}" type="pres">
      <dgm:prSet presAssocID="{BB2B5611-ADE3-45B0-B773-B9ED2FC0C4DE}" presName="sibTrans" presStyleCnt="0"/>
      <dgm:spPr/>
    </dgm:pt>
    <dgm:pt modelId="{E2FC27D4-69A8-4376-8A33-1DA9527A3931}" type="pres">
      <dgm:prSet presAssocID="{1BD42C7A-FD59-4E7B-ACF0-0E321AF79319}" presName="node" presStyleLbl="node1" presStyleIdx="2" presStyleCnt="3">
        <dgm:presLayoutVars>
          <dgm:bulletEnabled val="1"/>
        </dgm:presLayoutVars>
      </dgm:prSet>
      <dgm:spPr/>
      <dgm:t>
        <a:bodyPr/>
        <a:lstStyle/>
        <a:p>
          <a:endParaRPr lang="en-US"/>
        </a:p>
      </dgm:t>
    </dgm:pt>
  </dgm:ptLst>
  <dgm:cxnLst>
    <dgm:cxn modelId="{211FA4EC-9C0F-498A-9F34-EA7CCB8AA304}" srcId="{BF9A4D86-3DA8-4AD0-A403-93D44EAC5F04}" destId="{1BD42C7A-FD59-4E7B-ACF0-0E321AF79319}" srcOrd="2" destOrd="0" parTransId="{6F809050-C1FE-496B-BF9A-F5602CFA174B}" sibTransId="{0EF803DA-9852-4F46-B1EF-52B2EF76B39A}"/>
    <dgm:cxn modelId="{A69BCB25-B94A-A340-AC15-14668D46B430}" type="presOf" srcId="{1BD42C7A-FD59-4E7B-ACF0-0E321AF79319}" destId="{E2FC27D4-69A8-4376-8A33-1DA9527A3931}" srcOrd="0" destOrd="0" presId="urn:microsoft.com/office/officeart/2005/8/layout/hList6"/>
    <dgm:cxn modelId="{85138C66-D2B0-A644-BDEE-201EC2BCDC87}" type="presOf" srcId="{B94F01AC-B47A-4387-A760-BF733E2173F5}" destId="{1785F398-48BD-4589-AA87-ECF19FBC6D43}" srcOrd="0" destOrd="0" presId="urn:microsoft.com/office/officeart/2005/8/layout/hList6"/>
    <dgm:cxn modelId="{0163D7DA-E79D-7947-A127-C0A50250389D}" type="presOf" srcId="{BF9A4D86-3DA8-4AD0-A403-93D44EAC5F04}" destId="{818DFE37-94FA-4625-9BB4-A198D81DFEB8}" srcOrd="0" destOrd="0" presId="urn:microsoft.com/office/officeart/2005/8/layout/hList6"/>
    <dgm:cxn modelId="{CB817943-C171-FD4E-B549-2C2A50B96EFC}" type="presOf" srcId="{35496A73-2680-4952-A246-1804972946ED}" destId="{16E839A1-8A49-4AF8-B973-DBFCB77539B8}" srcOrd="0" destOrd="0" presId="urn:microsoft.com/office/officeart/2005/8/layout/hList6"/>
    <dgm:cxn modelId="{2B69574F-A089-4EA9-A682-B1CC48564089}" srcId="{BF9A4D86-3DA8-4AD0-A403-93D44EAC5F04}" destId="{35496A73-2680-4952-A246-1804972946ED}" srcOrd="1" destOrd="0" parTransId="{52E3B72F-E1BE-4480-BFA5-33A1E4F3AB85}" sibTransId="{BB2B5611-ADE3-45B0-B773-B9ED2FC0C4DE}"/>
    <dgm:cxn modelId="{3A0E6647-D517-466D-ABBC-224EA6BE2A7B}" srcId="{BF9A4D86-3DA8-4AD0-A403-93D44EAC5F04}" destId="{B94F01AC-B47A-4387-A760-BF733E2173F5}" srcOrd="0" destOrd="0" parTransId="{A342A753-0010-4C28-B8E1-F821408A7952}" sibTransId="{F1E59C80-A2D9-4F1D-ABBE-CBBB045D3461}"/>
    <dgm:cxn modelId="{C8B88556-46EE-CE4F-96F1-F387F474B093}" type="presParOf" srcId="{818DFE37-94FA-4625-9BB4-A198D81DFEB8}" destId="{1785F398-48BD-4589-AA87-ECF19FBC6D43}" srcOrd="0" destOrd="0" presId="urn:microsoft.com/office/officeart/2005/8/layout/hList6"/>
    <dgm:cxn modelId="{3DC09662-1830-F045-9C22-172BD07446E9}" type="presParOf" srcId="{818DFE37-94FA-4625-9BB4-A198D81DFEB8}" destId="{0E37545D-9A22-4F90-99C1-00287294516E}" srcOrd="1" destOrd="0" presId="urn:microsoft.com/office/officeart/2005/8/layout/hList6"/>
    <dgm:cxn modelId="{EB4E54D4-C463-9D46-B6F0-490CB6B1CDBD}" type="presParOf" srcId="{818DFE37-94FA-4625-9BB4-A198D81DFEB8}" destId="{16E839A1-8A49-4AF8-B973-DBFCB77539B8}" srcOrd="2" destOrd="0" presId="urn:microsoft.com/office/officeart/2005/8/layout/hList6"/>
    <dgm:cxn modelId="{0CC9CF82-0486-EC4C-B424-D69F88E3A18C}" type="presParOf" srcId="{818DFE37-94FA-4625-9BB4-A198D81DFEB8}" destId="{D82F7868-5F1C-4199-8A92-33973E55CA1D}" srcOrd="3" destOrd="0" presId="urn:microsoft.com/office/officeart/2005/8/layout/hList6"/>
    <dgm:cxn modelId="{41098ACE-D99E-F442-85F0-8B29E2F53BB1}" type="presParOf" srcId="{818DFE37-94FA-4625-9BB4-A198D81DFEB8}" destId="{E2FC27D4-69A8-4376-8A33-1DA9527A3931}"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pitchFamily="34" charset="0"/>
                <a:ea typeface="굴림" pitchFamily="50" charset="-127"/>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6D75C0-C697-46FF-8A82-6E6DDD86A2F1}" type="datetime1">
              <a:rPr lang="en-US" altLang="en-US"/>
              <a:pPr/>
              <a:t>4/25/2017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ahoma" pitchFamily="34" charset="0"/>
                <a:ea typeface="굴림" pitchFamily="50" charset="-127"/>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377B140-3A0F-4D9F-8F8D-FB6D89DC773F}" type="slidenum">
              <a:rPr lang="en-US" altLang="en-US"/>
              <a:pPr/>
              <a:t>‹#›</a:t>
            </a:fld>
            <a:endParaRPr lang="en-US" altLang="en-US"/>
          </a:p>
        </p:txBody>
      </p:sp>
    </p:spTree>
    <p:extLst>
      <p:ext uri="{BB962C8B-B14F-4D97-AF65-F5344CB8AC3E}">
        <p14:creationId xmlns:p14="http://schemas.microsoft.com/office/powerpoint/2010/main" val="3822647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Calibri"/>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Calibri"/>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Calibri"/>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itchFamily="-105" charset="0"/>
              </a:defRPr>
            </a:lvl1pPr>
          </a:lstStyle>
          <a:p>
            <a:fld id="{7ECA8B33-6EFE-4EBE-9B01-D965044B9B62}" type="slidenum">
              <a:rPr lang="en-US" altLang="en-US"/>
              <a:pPr/>
              <a:t>‹#›</a:t>
            </a:fld>
            <a:endParaRPr lang="en-US" altLang="en-US"/>
          </a:p>
        </p:txBody>
      </p:sp>
    </p:spTree>
    <p:extLst>
      <p:ext uri="{BB962C8B-B14F-4D97-AF65-F5344CB8AC3E}">
        <p14:creationId xmlns:p14="http://schemas.microsoft.com/office/powerpoint/2010/main" val="164422443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to give examples of laws needed in society. Then ask students what society would be like without laws.</a:t>
            </a:r>
          </a:p>
        </p:txBody>
      </p:sp>
    </p:spTree>
    <p:extLst>
      <p:ext uri="{BB962C8B-B14F-4D97-AF65-F5344CB8AC3E}">
        <p14:creationId xmlns:p14="http://schemas.microsoft.com/office/powerpoint/2010/main" val="2804350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Laws and judgments must have equity. Precedent gives guidance for deciding similar cases in the future.</a:t>
            </a:r>
          </a:p>
        </p:txBody>
      </p:sp>
    </p:spTree>
    <p:extLst>
      <p:ext uri="{BB962C8B-B14F-4D97-AF65-F5344CB8AC3E}">
        <p14:creationId xmlns:p14="http://schemas.microsoft.com/office/powerpoint/2010/main" val="1482527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what is the danger and legal consequence of taking law in your own hands. Ask students to give examples of when it is better to call law enforcement than to personally handle a situation.</a:t>
            </a:r>
          </a:p>
        </p:txBody>
      </p:sp>
    </p:spTree>
    <p:extLst>
      <p:ext uri="{BB962C8B-B14F-4D97-AF65-F5344CB8AC3E}">
        <p14:creationId xmlns:p14="http://schemas.microsoft.com/office/powerpoint/2010/main" val="1518031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to give examples of legal responsibilities and consequences for not fulfilling those responsibilities (consequences for not following the law).</a:t>
            </a:r>
          </a:p>
        </p:txBody>
      </p:sp>
    </p:spTree>
    <p:extLst>
      <p:ext uri="{BB962C8B-B14F-4D97-AF65-F5344CB8AC3E}">
        <p14:creationId xmlns:p14="http://schemas.microsoft.com/office/powerpoint/2010/main" val="1887770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to give examples of laws that they think need to be revised or discarded. This will be a good discussion topic for class.</a:t>
            </a:r>
          </a:p>
        </p:txBody>
      </p:sp>
    </p:spTree>
    <p:extLst>
      <p:ext uri="{BB962C8B-B14F-4D97-AF65-F5344CB8AC3E}">
        <p14:creationId xmlns:p14="http://schemas.microsoft.com/office/powerpoint/2010/main" val="1911625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to give examples of hot current legal issues. How are the Constitution and the Supreme Court involved with these issues. Poll the class to determine their feelings about the legal topics.</a:t>
            </a:r>
          </a:p>
        </p:txBody>
      </p:sp>
    </p:spTree>
    <p:extLst>
      <p:ext uri="{BB962C8B-B14F-4D97-AF65-F5344CB8AC3E}">
        <p14:creationId xmlns:p14="http://schemas.microsoft.com/office/powerpoint/2010/main" val="3253894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to use the Internet to quickly research English Common and Roman Civil Law. Each students must list five characteristics for each legal system.</a:t>
            </a:r>
          </a:p>
        </p:txBody>
      </p:sp>
    </p:spTree>
    <p:extLst>
      <p:ext uri="{BB962C8B-B14F-4D97-AF65-F5344CB8AC3E}">
        <p14:creationId xmlns:p14="http://schemas.microsoft.com/office/powerpoint/2010/main" val="2082194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Ask students to give reasons why they think Louisiana is constantly revising their Civil Law system.</a:t>
            </a:r>
          </a:p>
        </p:txBody>
      </p:sp>
    </p:spTree>
    <p:extLst>
      <p:ext uri="{BB962C8B-B14F-4D97-AF65-F5344CB8AC3E}">
        <p14:creationId xmlns:p14="http://schemas.microsoft.com/office/powerpoint/2010/main" val="1075600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Citizens of the U.S. have the responsibility to serve on a jury. Employers must respect jury duty.</a:t>
            </a:r>
          </a:p>
        </p:txBody>
      </p:sp>
    </p:spTree>
    <p:extLst>
      <p:ext uri="{BB962C8B-B14F-4D97-AF65-F5344CB8AC3E}">
        <p14:creationId xmlns:p14="http://schemas.microsoft.com/office/powerpoint/2010/main" val="2770867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Calibri" pitchFamily="-105" charset="0"/>
              </a:rPr>
              <a:t>Common law means a consistency from state to state.</a:t>
            </a:r>
          </a:p>
        </p:txBody>
      </p:sp>
    </p:spTree>
    <p:extLst>
      <p:ext uri="{BB962C8B-B14F-4D97-AF65-F5344CB8AC3E}">
        <p14:creationId xmlns:p14="http://schemas.microsoft.com/office/powerpoint/2010/main" val="133915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sz="quarter"/>
          </p:nvPr>
        </p:nvSpPr>
        <p:spPr>
          <a:xfrm>
            <a:off x="730250" y="981075"/>
            <a:ext cx="8305800" cy="720725"/>
          </a:xfrm>
        </p:spPr>
        <p:txBody>
          <a:bodyPr lIns="92075" tIns="46038" rIns="92075" bIns="46038" anchor="b"/>
          <a:lstStyle>
            <a:lvl1pPr>
              <a:defRPr sz="4600">
                <a:solidFill>
                  <a:schemeClr val="tx1"/>
                </a:solidFill>
              </a:defRPr>
            </a:lvl1pPr>
          </a:lstStyle>
          <a:p>
            <a:r>
              <a:rPr lang="en-US" altLang="ko-KR"/>
              <a:t>Add Head Title Here</a:t>
            </a:r>
          </a:p>
        </p:txBody>
      </p:sp>
      <p:sp>
        <p:nvSpPr>
          <p:cNvPr id="40963" name="Rectangle 3"/>
          <p:cNvSpPr>
            <a:spLocks noGrp="1" noChangeArrowheads="1"/>
          </p:cNvSpPr>
          <p:nvPr>
            <p:ph type="subTitle" idx="1"/>
          </p:nvPr>
        </p:nvSpPr>
        <p:spPr>
          <a:xfrm>
            <a:off x="1763713" y="4797425"/>
            <a:ext cx="7200900" cy="457200"/>
          </a:xfrm>
        </p:spPr>
        <p:txBody>
          <a:bodyPr/>
          <a:lstStyle>
            <a:lvl1pPr marL="0" indent="0" algn="r">
              <a:buFont typeface="Wingdings" pitchFamily="2" charset="2"/>
              <a:buNone/>
              <a:defRPr sz="2800" b="1"/>
            </a:lvl1pPr>
          </a:lstStyle>
          <a:p>
            <a:r>
              <a:rPr lang="en-US" altLang="ko-KR"/>
              <a:t>Click to edit Master subtitle style</a:t>
            </a:r>
          </a:p>
          <a:p>
            <a:endParaRPr lang="en-US" altLang="ko-KR"/>
          </a:p>
        </p:txBody>
      </p:sp>
    </p:spTree>
    <p:extLst>
      <p:ext uri="{BB962C8B-B14F-4D97-AF65-F5344CB8AC3E}">
        <p14:creationId xmlns:p14="http://schemas.microsoft.com/office/powerpoint/2010/main" val="337996699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9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26988"/>
            <a:ext cx="2160587" cy="6408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26988"/>
            <a:ext cx="6329363" cy="6408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9655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a typeface="+mn-ea"/>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a typeface="+mn-ea"/>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a typeface="+mn-ea"/>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a typeface="+mn-ea"/>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a typeface="+mn-ea"/>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a typeface="+mn-ea"/>
                </a:endParaRPr>
              </a:p>
            </p:txBody>
          </p:sp>
        </p:grpSp>
      </p:grpSp>
      <p:sp>
        <p:nvSpPr>
          <p:cNvPr id="2766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2766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p:txBody>
          <a:bodyPr/>
          <a:lstStyle>
            <a:lvl1pPr>
              <a:defRPr/>
            </a:lvl1pPr>
          </a:lstStyle>
          <a:p>
            <a:r>
              <a:rPr lang="en-US" altLang="en-US"/>
              <a:t>Copyright © Texas Education Agency, 2013. All rights reserved.</a:t>
            </a:r>
          </a:p>
        </p:txBody>
      </p:sp>
      <p:sp>
        <p:nvSpPr>
          <p:cNvPr id="20" name="Rectangle 20"/>
          <p:cNvSpPr>
            <a:spLocks noGrp="1" noChangeArrowheads="1"/>
          </p:cNvSpPr>
          <p:nvPr>
            <p:ph type="sldNum" sz="quarter" idx="12"/>
          </p:nvPr>
        </p:nvSpPr>
        <p:spPr/>
        <p:txBody>
          <a:bodyPr/>
          <a:lstStyle>
            <a:lvl1pPr>
              <a:defRPr/>
            </a:lvl1pPr>
          </a:lstStyle>
          <a:p>
            <a:fld id="{744B3D76-F15C-4696-A794-851452A9645D}" type="slidenum">
              <a:rPr lang="en-US" altLang="en-US"/>
              <a:pPr/>
              <a:t>‹#›</a:t>
            </a:fld>
            <a:endParaRPr lang="en-US" altLang="en-US"/>
          </a:p>
        </p:txBody>
      </p:sp>
    </p:spTree>
    <p:extLst>
      <p:ext uri="{BB962C8B-B14F-4D97-AF65-F5344CB8AC3E}">
        <p14:creationId xmlns:p14="http://schemas.microsoft.com/office/powerpoint/2010/main" val="67915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457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3580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79613" y="1484313"/>
            <a:ext cx="3379787"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11800" y="1484313"/>
            <a:ext cx="3381375"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8375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054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3185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094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636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028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8639175" y="6545263"/>
            <a:ext cx="504825" cy="268287"/>
          </a:xfrm>
          <a:prstGeom prst="rect">
            <a:avLst/>
          </a:prstGeom>
          <a:noFill/>
          <a:ln w="9525">
            <a:noFill/>
            <a:miter lim="800000"/>
            <a:headEnd/>
            <a:tailEnd/>
          </a:ln>
          <a:effectLst/>
        </p:spPr>
        <p:txBody>
          <a:bodyPr lIns="92075" tIns="46038" rIns="92075" bIns="46038" anchor="ctr"/>
          <a:lstStyle/>
          <a:p>
            <a:pPr algn="r" eaLnBrk="1" latinLnBrk="1" hangingPunct="1">
              <a:defRPr/>
            </a:pPr>
            <a:endParaRPr lang="en-US" altLang="ko-KR" sz="1400">
              <a:latin typeface="Tahoma" pitchFamily="34" charset="0"/>
              <a:ea typeface="굴림" pitchFamily="50" charset="-127"/>
            </a:endParaRPr>
          </a:p>
        </p:txBody>
      </p:sp>
      <p:sp>
        <p:nvSpPr>
          <p:cNvPr id="1027" name="Rectangle 3"/>
          <p:cNvSpPr>
            <a:spLocks noGrp="1" noChangeArrowheads="1"/>
          </p:cNvSpPr>
          <p:nvPr>
            <p:ph type="body" idx="1"/>
          </p:nvPr>
        </p:nvSpPr>
        <p:spPr bwMode="auto">
          <a:xfrm>
            <a:off x="1979613" y="1484313"/>
            <a:ext cx="6913562"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39940" name="Rectangle 4"/>
          <p:cNvSpPr>
            <a:spLocks noGrp="1" noChangeArrowheads="1"/>
          </p:cNvSpPr>
          <p:nvPr>
            <p:ph type="title"/>
          </p:nvPr>
        </p:nvSpPr>
        <p:spPr bwMode="auto">
          <a:xfrm>
            <a:off x="250825" y="-26988"/>
            <a:ext cx="8570913" cy="8651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ko-KR" dirty="0" smtClean="0"/>
              <a:t>Click to edit Master title style</a:t>
            </a:r>
          </a:p>
        </p:txBody>
      </p:sp>
    </p:spTree>
  </p:cSld>
  <p:clrMap bg1="dk2" tx1="lt1" bg2="dk1" tx2="lt2" accent1="accent1" accent2="accent2" accent3="accent3" accent4="accent4" accent5="accent5" accent6="accent6" hlink="hlink" folHlink="folHlink"/>
  <p:sldLayoutIdLst>
    <p:sldLayoutId id="2147483771"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iming>
    <p:tnLst>
      <p:par>
        <p:cTn id="1" dur="indefinite" restart="never" nodeType="tmRoot"/>
      </p:par>
    </p:tnLst>
  </p:timing>
  <p:hf hdr="0" dt="0"/>
  <p:txStyles>
    <p:titleStyle>
      <a:lvl1pPr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Calibri"/>
          <a:ea typeface="+mj-ea"/>
          <a:cs typeface="굴림" pitchFamily="-105" charset="-127"/>
        </a:defRPr>
      </a:lvl1pPr>
      <a:lvl2pPr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Calibri" pitchFamily="-105" charset="0"/>
          <a:ea typeface="굴림" pitchFamily="50" charset="-127"/>
          <a:cs typeface="굴림" pitchFamily="-105" charset="-127"/>
        </a:defRPr>
      </a:lvl2pPr>
      <a:lvl3pPr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Calibri" pitchFamily="-105" charset="0"/>
          <a:ea typeface="굴림" pitchFamily="50" charset="-127"/>
          <a:cs typeface="굴림" pitchFamily="-105" charset="-127"/>
        </a:defRPr>
      </a:lvl3pPr>
      <a:lvl4pPr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Calibri" pitchFamily="-105" charset="0"/>
          <a:ea typeface="굴림" pitchFamily="50" charset="-127"/>
          <a:cs typeface="굴림" pitchFamily="-105" charset="-127"/>
        </a:defRPr>
      </a:lvl4pPr>
      <a:lvl5pPr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Calibri" pitchFamily="-105" charset="0"/>
          <a:ea typeface="굴림" pitchFamily="50" charset="-127"/>
          <a:cs typeface="굴림" pitchFamily="-105" charset="-127"/>
        </a:defRPr>
      </a:lvl5pPr>
      <a:lvl6pPr marL="457200"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Arial" charset="0"/>
          <a:ea typeface="굴림" pitchFamily="50" charset="-127"/>
        </a:defRPr>
      </a:lvl6pPr>
      <a:lvl7pPr marL="914400"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Arial" charset="0"/>
          <a:ea typeface="굴림" pitchFamily="50" charset="-127"/>
        </a:defRPr>
      </a:lvl7pPr>
      <a:lvl8pPr marL="1371600"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Arial" charset="0"/>
          <a:ea typeface="굴림" pitchFamily="50" charset="-127"/>
        </a:defRPr>
      </a:lvl8pPr>
      <a:lvl9pPr marL="1828800" algn="r" rtl="0" eaLnBrk="0" fontAlgn="base" hangingPunct="0">
        <a:spcBef>
          <a:spcPct val="0"/>
        </a:spcBef>
        <a:spcAft>
          <a:spcPct val="0"/>
        </a:spcAft>
        <a:defRPr kumimoji="1" sz="4000" b="1" i="1">
          <a:solidFill>
            <a:schemeClr val="tx2"/>
          </a:solidFill>
          <a:effectLst>
            <a:outerShdw blurRad="38100" dist="38100" dir="2700000" algn="tl">
              <a:srgbClr val="000000"/>
            </a:outerShdw>
          </a:effectLst>
          <a:latin typeface="Arial" charset="0"/>
          <a:ea typeface="굴림" pitchFamily="50" charset="-127"/>
        </a:defRPr>
      </a:lvl9pPr>
    </p:titleStyle>
    <p:bodyStyle>
      <a:lvl1pPr marL="342900" indent="-342900" algn="l" rtl="0" eaLnBrk="0" fontAlgn="base" hangingPunct="0">
        <a:spcBef>
          <a:spcPct val="20000"/>
        </a:spcBef>
        <a:spcAft>
          <a:spcPct val="0"/>
        </a:spcAft>
        <a:buClr>
          <a:schemeClr val="accent2"/>
        </a:buClr>
        <a:buSzPct val="80000"/>
        <a:buFont typeface="Wingdings" pitchFamily="-105" charset="2"/>
        <a:buChar char="l"/>
        <a:defRPr kumimoji="1" sz="3200">
          <a:solidFill>
            <a:schemeClr val="tx1"/>
          </a:solidFill>
          <a:latin typeface="Calibri"/>
          <a:ea typeface="+mn-ea"/>
          <a:cs typeface="굴림" pitchFamily="-105" charset="-127"/>
        </a:defRPr>
      </a:lvl1pPr>
      <a:lvl2pPr marL="742950" indent="-285750" algn="l" rtl="0" eaLnBrk="0" fontAlgn="base" hangingPunct="0">
        <a:spcBef>
          <a:spcPct val="20000"/>
        </a:spcBef>
        <a:spcAft>
          <a:spcPct val="0"/>
        </a:spcAft>
        <a:buClr>
          <a:schemeClr val="tx1"/>
        </a:buClr>
        <a:buSzPct val="90000"/>
        <a:buChar char="–"/>
        <a:defRPr kumimoji="1" sz="3200">
          <a:solidFill>
            <a:schemeClr val="tx1"/>
          </a:solidFill>
          <a:latin typeface="Calibri"/>
          <a:ea typeface="+mn-ea"/>
          <a:cs typeface="굴림" pitchFamily="-105" charset="-127"/>
        </a:defRPr>
      </a:lvl2pPr>
      <a:lvl3pPr marL="1143000" indent="-228600" algn="l" rtl="0" eaLnBrk="0" fontAlgn="base" hangingPunct="0">
        <a:spcBef>
          <a:spcPct val="20000"/>
        </a:spcBef>
        <a:spcAft>
          <a:spcPct val="0"/>
        </a:spcAft>
        <a:buClr>
          <a:schemeClr val="accent1"/>
        </a:buClr>
        <a:buSzPct val="60000"/>
        <a:buFont typeface="Wingdings" pitchFamily="-105" charset="2"/>
        <a:buChar char="l"/>
        <a:defRPr kumimoji="1" sz="3200">
          <a:solidFill>
            <a:schemeClr val="tx1"/>
          </a:solidFill>
          <a:latin typeface="Calibri"/>
          <a:ea typeface="+mn-ea"/>
          <a:cs typeface="굴림" pitchFamily="-105" charset="-127"/>
        </a:defRPr>
      </a:lvl3pPr>
      <a:lvl4pPr marL="1600200" indent="-228600" algn="l" rtl="0" eaLnBrk="0" fontAlgn="base" hangingPunct="0">
        <a:spcBef>
          <a:spcPct val="20000"/>
        </a:spcBef>
        <a:spcAft>
          <a:spcPct val="0"/>
        </a:spcAft>
        <a:buClr>
          <a:schemeClr val="tx1"/>
        </a:buClr>
        <a:buChar char="–"/>
        <a:defRPr kumimoji="1" sz="3200">
          <a:solidFill>
            <a:schemeClr val="tx1"/>
          </a:solidFill>
          <a:latin typeface="Calibri"/>
          <a:ea typeface="+mn-ea"/>
          <a:cs typeface="굴림" pitchFamily="-105" charset="-127"/>
        </a:defRPr>
      </a:lvl4pPr>
      <a:lvl5pPr marL="2057400" indent="-228600" algn="l" rtl="0" eaLnBrk="0" fontAlgn="base" hangingPunct="0">
        <a:spcBef>
          <a:spcPct val="20000"/>
        </a:spcBef>
        <a:spcAft>
          <a:spcPct val="0"/>
        </a:spcAft>
        <a:buClr>
          <a:schemeClr val="folHlink"/>
        </a:buClr>
        <a:buChar char="•"/>
        <a:defRPr kumimoji="1" sz="3200">
          <a:solidFill>
            <a:schemeClr val="tx1"/>
          </a:solidFill>
          <a:latin typeface="Calibri"/>
          <a:ea typeface="+mn-ea"/>
          <a:cs typeface="굴림" pitchFamily="-105" charset="-127"/>
        </a:defRPr>
      </a:lvl5pPr>
      <a:lvl6pPr marL="2514600" indent="-228600" algn="l" rtl="0" eaLnBrk="0" fontAlgn="base" hangingPunct="0">
        <a:spcBef>
          <a:spcPct val="20000"/>
        </a:spcBef>
        <a:spcAft>
          <a:spcPct val="0"/>
        </a:spcAft>
        <a:buClr>
          <a:schemeClr val="folHlink"/>
        </a:buClr>
        <a:buChar char="•"/>
        <a:defRPr kumimoji="1" sz="3200">
          <a:solidFill>
            <a:schemeClr val="tx1"/>
          </a:solidFill>
          <a:latin typeface="+mn-lt"/>
          <a:ea typeface="+mn-ea"/>
        </a:defRPr>
      </a:lvl6pPr>
      <a:lvl7pPr marL="2971800" indent="-228600" algn="l" rtl="0" eaLnBrk="0" fontAlgn="base" hangingPunct="0">
        <a:spcBef>
          <a:spcPct val="20000"/>
        </a:spcBef>
        <a:spcAft>
          <a:spcPct val="0"/>
        </a:spcAft>
        <a:buClr>
          <a:schemeClr val="folHlink"/>
        </a:buClr>
        <a:buChar char="•"/>
        <a:defRPr kumimoji="1" sz="3200">
          <a:solidFill>
            <a:schemeClr val="tx1"/>
          </a:solidFill>
          <a:latin typeface="+mn-lt"/>
          <a:ea typeface="+mn-ea"/>
        </a:defRPr>
      </a:lvl7pPr>
      <a:lvl8pPr marL="3429000" indent="-228600" algn="l" rtl="0" eaLnBrk="0" fontAlgn="base" hangingPunct="0">
        <a:spcBef>
          <a:spcPct val="20000"/>
        </a:spcBef>
        <a:spcAft>
          <a:spcPct val="0"/>
        </a:spcAft>
        <a:buClr>
          <a:schemeClr val="folHlink"/>
        </a:buClr>
        <a:buChar char="•"/>
        <a:defRPr kumimoji="1" sz="3200">
          <a:solidFill>
            <a:schemeClr val="tx1"/>
          </a:solidFill>
          <a:latin typeface="+mn-lt"/>
          <a:ea typeface="+mn-ea"/>
        </a:defRPr>
      </a:lvl8pPr>
      <a:lvl9pPr marL="3886200" indent="-228600" algn="l" rtl="0" eaLnBrk="0" fontAlgn="base" hangingPunct="0">
        <a:spcBef>
          <a:spcPct val="20000"/>
        </a:spcBef>
        <a:spcAft>
          <a:spcPct val="0"/>
        </a:spcAft>
        <a:buClr>
          <a:schemeClr val="folHlink"/>
        </a:buClr>
        <a:buChar char="•"/>
        <a:defRPr kumimoji="1" sz="3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3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664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ea typeface="+mn-ea"/>
                <a:cs typeface="+mn-cs"/>
              </a:defRPr>
            </a:lvl1pPr>
          </a:lstStyle>
          <a:p>
            <a:pPr>
              <a:defRPr/>
            </a:pPr>
            <a:endParaRPr 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ltLang="en-US"/>
              <a:t>Copyright © Texas Education Agency, 2013.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E7FAB69D-9E98-45FE-AF5B-D23A13BC4F6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72"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a:ea typeface="ＭＳ Ｐゴシック" pitchFamily="-105" charset="-128"/>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pitchFamily="-105" charset="0"/>
          <a:ea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pitchFamily="-105" charset="0"/>
          <a:ea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pitchFamily="-105" charset="0"/>
          <a:ea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Calibri" pitchFamily="-105" charset="0"/>
          <a:ea typeface="ＭＳ Ｐゴシック" pitchFamily="-105"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05" charset="2"/>
        <a:buChar char="n"/>
        <a:defRPr sz="3200">
          <a:solidFill>
            <a:schemeClr val="tx1"/>
          </a:solidFill>
          <a:effectLst>
            <a:outerShdw blurRad="38100" dist="38100" dir="2700000" algn="tl">
              <a:srgbClr val="000000"/>
            </a:outerShdw>
          </a:effectLst>
          <a:latin typeface="Calibri"/>
          <a:ea typeface="ＭＳ Ｐゴシック" pitchFamily="-105"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Calibri"/>
          <a:ea typeface="ＭＳ Ｐゴシック" pitchFamily="-105" charset="-128"/>
        </a:defRPr>
      </a:lvl2pPr>
      <a:lvl3pPr marL="1143000" indent="-228600" algn="l" rtl="0" eaLnBrk="0" fontAlgn="base" hangingPunct="0">
        <a:spcBef>
          <a:spcPct val="20000"/>
        </a:spcBef>
        <a:spcAft>
          <a:spcPct val="0"/>
        </a:spcAft>
        <a:buClr>
          <a:schemeClr val="hlink"/>
        </a:buClr>
        <a:buSzPct val="70000"/>
        <a:buFont typeface="Wingdings" pitchFamily="-105" charset="2"/>
        <a:buChar char="n"/>
        <a:defRPr sz="2400">
          <a:solidFill>
            <a:schemeClr val="tx1"/>
          </a:solidFill>
          <a:effectLst>
            <a:outerShdw blurRad="38100" dist="38100" dir="2700000" algn="tl">
              <a:srgbClr val="000000"/>
            </a:outerShdw>
          </a:effectLst>
          <a:latin typeface="Calibri"/>
          <a:ea typeface="ＭＳ Ｐゴシック" pitchFamily="-105"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Calibri"/>
          <a:ea typeface="ＭＳ Ｐゴシック" pitchFamily="-105" charset="-128"/>
        </a:defRPr>
      </a:lvl4pPr>
      <a:lvl5pPr marL="2057400" indent="-228600" algn="l" rtl="0" eaLnBrk="0" fontAlgn="base" hangingPunct="0">
        <a:spcBef>
          <a:spcPct val="20000"/>
        </a:spcBef>
        <a:spcAft>
          <a:spcPct val="0"/>
        </a:spcAft>
        <a:buClr>
          <a:schemeClr val="hlink"/>
        </a:buClr>
        <a:buSzPct val="70000"/>
        <a:buFont typeface="Wingdings" pitchFamily="-105" charset="2"/>
        <a:buChar char="n"/>
        <a:defRPr sz="2000">
          <a:solidFill>
            <a:schemeClr val="tx1"/>
          </a:solidFill>
          <a:effectLst>
            <a:outerShdw blurRad="38100" dist="38100" dir="2700000" algn="tl">
              <a:srgbClr val="000000"/>
            </a:outerShdw>
          </a:effectLst>
          <a:latin typeface="Calibri"/>
          <a:ea typeface="ＭＳ Ｐゴシック" pitchFamily="-105"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pPr algn="ctr">
              <a:defRPr/>
            </a:pPr>
            <a:r>
              <a:rPr lang="en-US" sz="4200" smtClean="0">
                <a:cs typeface="+mj-cs"/>
              </a:rPr>
              <a:t>What  is the Law ?</a:t>
            </a:r>
          </a:p>
        </p:txBody>
      </p:sp>
      <p:sp>
        <p:nvSpPr>
          <p:cNvPr id="17411" name="Rectangle 3"/>
          <p:cNvSpPr>
            <a:spLocks noGrp="1" noChangeArrowheads="1"/>
          </p:cNvSpPr>
          <p:nvPr>
            <p:ph type="subTitle" idx="1"/>
          </p:nvPr>
        </p:nvSpPr>
        <p:spPr>
          <a:xfrm>
            <a:off x="1600200" y="6172200"/>
            <a:ext cx="5992813" cy="530225"/>
          </a:xfrm>
        </p:spPr>
        <p:txBody>
          <a:bodyPr/>
          <a:lstStyle/>
          <a:p>
            <a:pPr algn="ctr">
              <a:buFont typeface="Wingdings" pitchFamily="-105" charset="2"/>
              <a:buNone/>
            </a:pPr>
            <a:r>
              <a:rPr lang="en-US" altLang="en-US" sz="1400" b="0" smtClean="0">
                <a:latin typeface="Calibri" pitchFamily="-105" charset="0"/>
              </a:rPr>
              <a:t>Copyright © Texas Education Agency, 2013. All rights reserved.</a:t>
            </a:r>
          </a:p>
          <a:p>
            <a:pPr>
              <a:lnSpc>
                <a:spcPct val="80000"/>
              </a:lnSpc>
              <a:buFont typeface="Wingdings" pitchFamily="-105" charset="2"/>
              <a:buNone/>
            </a:pPr>
            <a:endParaRPr lang="en-US" altLang="en-US" sz="1200" smtClean="0">
              <a:latin typeface="Calibri" pitchFamily="-105"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algn="ctr" eaLnBrk="1" hangingPunct="1">
              <a:defRPr/>
            </a:pPr>
            <a:r>
              <a:rPr lang="en-US" smtClean="0">
                <a:cs typeface="+mj-cs"/>
              </a:rPr>
              <a:t>English Common Law</a:t>
            </a:r>
          </a:p>
        </p:txBody>
      </p:sp>
      <p:sp>
        <p:nvSpPr>
          <p:cNvPr id="44035" name="Rectangle 3"/>
          <p:cNvSpPr>
            <a:spLocks noGrp="1" noChangeArrowheads="1"/>
          </p:cNvSpPr>
          <p:nvPr>
            <p:ph type="body" idx="4294967295"/>
          </p:nvPr>
        </p:nvSpPr>
        <p:spPr/>
        <p:txBody>
          <a:bodyPr/>
          <a:lstStyle/>
          <a:p>
            <a:pPr eaLnBrk="1" hangingPunct="1"/>
            <a:r>
              <a:rPr lang="en-US" altLang="en-US" sz="2800" b="1" i="1" u="sng" smtClean="0">
                <a:effectLst>
                  <a:outerShdw blurRad="38100" dist="38100" dir="2700000" algn="tl">
                    <a:srgbClr val="000000"/>
                  </a:outerShdw>
                </a:effectLst>
                <a:latin typeface="Calibri" pitchFamily="-105" charset="0"/>
              </a:rPr>
              <a:t>King’s Bench</a:t>
            </a:r>
          </a:p>
          <a:p>
            <a:pPr lvl="1" eaLnBrk="1" hangingPunct="1"/>
            <a:r>
              <a:rPr lang="en-US" altLang="en-US" sz="2800" smtClean="0">
                <a:effectLst>
                  <a:outerShdw blurRad="38100" dist="38100" dir="2700000" algn="tl">
                    <a:srgbClr val="000000"/>
                  </a:outerShdw>
                </a:effectLst>
                <a:latin typeface="Calibri" pitchFamily="-105" charset="0"/>
              </a:rPr>
              <a:t>Judges appointed by the king from a group of trusted nobles</a:t>
            </a:r>
          </a:p>
          <a:p>
            <a:pPr lvl="1" eaLnBrk="1" hangingPunct="1"/>
            <a:r>
              <a:rPr lang="en-US" altLang="en-US" sz="2800" smtClean="0">
                <a:effectLst>
                  <a:outerShdw blurRad="38100" dist="38100" dir="2700000" algn="tl">
                    <a:srgbClr val="000000"/>
                  </a:outerShdw>
                </a:effectLst>
                <a:latin typeface="Calibri" pitchFamily="-105" charset="0"/>
              </a:rPr>
              <a:t>Judges ordered wrongdoers pay with money or goods to the parties they injured</a:t>
            </a:r>
          </a:p>
          <a:p>
            <a:pPr eaLnBrk="1" hangingPunct="1"/>
            <a:r>
              <a:rPr lang="en-US" altLang="en-US" sz="2800" b="1" i="1" u="sng" smtClean="0">
                <a:effectLst>
                  <a:outerShdw blurRad="38100" dist="38100" dir="2700000" algn="tl">
                    <a:srgbClr val="000000"/>
                  </a:outerShdw>
                </a:effectLst>
                <a:latin typeface="Calibri" pitchFamily="-105" charset="0"/>
              </a:rPr>
              <a:t>Jurisdiction </a:t>
            </a:r>
            <a:r>
              <a:rPr lang="en-US" altLang="en-US" sz="2800" smtClean="0">
                <a:effectLst>
                  <a:outerShdw blurRad="38100" dist="38100" dir="2700000" algn="tl">
                    <a:srgbClr val="000000"/>
                  </a:outerShdw>
                </a:effectLst>
                <a:latin typeface="Calibri" pitchFamily="-105" charset="0"/>
              </a:rPr>
              <a:t>- power to decide a case</a:t>
            </a:r>
          </a:p>
          <a:p>
            <a:pPr eaLnBrk="1" hangingPunct="1"/>
            <a:r>
              <a:rPr lang="en-US" altLang="en-US" sz="2800" b="1" i="1" u="sng" smtClean="0">
                <a:effectLst>
                  <a:outerShdw blurRad="38100" dist="38100" dir="2700000" algn="tl">
                    <a:srgbClr val="000000"/>
                  </a:outerShdw>
                </a:effectLst>
                <a:latin typeface="Calibri" pitchFamily="-105" charset="0"/>
              </a:rPr>
              <a:t>Jury </a:t>
            </a:r>
            <a:r>
              <a:rPr lang="en-US" altLang="en-US" sz="2800" smtClean="0">
                <a:effectLst>
                  <a:outerShdw blurRad="38100" dist="38100" dir="2700000" algn="tl">
                    <a:srgbClr val="000000"/>
                  </a:outerShdw>
                </a:effectLst>
                <a:latin typeface="Calibri" pitchFamily="-105" charset="0"/>
              </a:rPr>
              <a:t>- citizens from each region to interpret the region’s customs for the court</a:t>
            </a:r>
          </a:p>
        </p:txBody>
      </p:sp>
      <p:sp>
        <p:nvSpPr>
          <p:cNvPr id="33796" name="Rectangle 6"/>
          <p:cNvSpPr>
            <a:spLocks noChangeArrowheads="1"/>
          </p:cNvSpPr>
          <p:nvPr/>
        </p:nvSpPr>
        <p:spPr bwMode="auto">
          <a:xfrm>
            <a:off x="2743200" y="6477000"/>
            <a:ext cx="655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10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anim calcmode="lin" valueType="num">
                                      <p:cBhvr additive="base">
                                        <p:cTn id="11"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4035">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anim calcmode="lin" valueType="num">
                                      <p:cBhvr additive="base">
                                        <p:cTn id="15"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44035">
                                            <p:txEl>
                                              <p:pRg st="3" end="3"/>
                                            </p:txEl>
                                          </p:spTgt>
                                        </p:tgtEl>
                                        <p:attrNameLst>
                                          <p:attrName>style.visibility</p:attrName>
                                        </p:attrNameLst>
                                      </p:cBhvr>
                                      <p:to>
                                        <p:strVal val="visible"/>
                                      </p:to>
                                    </p:set>
                                    <p:anim calcmode="lin" valueType="num">
                                      <p:cBhvr additive="base">
                                        <p:cTn id="21"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 calcmode="lin" valueType="num">
                                      <p:cBhvr additive="base">
                                        <p:cTn id="27"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2057400"/>
            <a:ext cx="2286000" cy="3540125"/>
          </a:xfrm>
          <a:prstGeom prst="rect">
            <a:avLst/>
          </a:prstGeom>
          <a:noFill/>
          <a:ln w="38100">
            <a:solidFill>
              <a:schemeClr val="tx1"/>
            </a:solidFill>
          </a:ln>
        </p:spPr>
        <p:txBody>
          <a:bodyPr>
            <a:spAutoFit/>
          </a:bodyPr>
          <a:lstStyle/>
          <a:p>
            <a:pPr eaLnBrk="1" hangingPunct="1">
              <a:defRPr/>
            </a:pPr>
            <a:r>
              <a:rPr lang="en-US" sz="2800" dirty="0">
                <a:effectLst>
                  <a:outerShdw blurRad="38100" dist="38100" dir="2700000" algn="tl">
                    <a:srgbClr val="000000"/>
                  </a:outerShdw>
                </a:effectLst>
                <a:latin typeface="Calibri"/>
                <a:ea typeface="+mn-ea"/>
                <a:cs typeface="Calibri"/>
              </a:rPr>
              <a:t>Achieves uniformity while maintaining the ability to adapt to changes in society</a:t>
            </a:r>
          </a:p>
        </p:txBody>
      </p:sp>
      <p:sp>
        <p:nvSpPr>
          <p:cNvPr id="3" name="TextBox 2"/>
          <p:cNvSpPr txBox="1"/>
          <p:nvPr/>
        </p:nvSpPr>
        <p:spPr>
          <a:xfrm>
            <a:off x="5334000" y="2362200"/>
            <a:ext cx="2819400" cy="2678113"/>
          </a:xfrm>
          <a:prstGeom prst="rect">
            <a:avLst/>
          </a:prstGeom>
          <a:noFill/>
          <a:ln w="38100">
            <a:solidFill>
              <a:schemeClr val="tx1"/>
            </a:solidFill>
          </a:ln>
        </p:spPr>
        <p:txBody>
          <a:bodyPr>
            <a:spAutoFit/>
          </a:bodyPr>
          <a:lstStyle/>
          <a:p>
            <a:pPr eaLnBrk="1" hangingPunct="1">
              <a:defRPr/>
            </a:pPr>
            <a:r>
              <a:rPr lang="en-US" sz="2800" dirty="0">
                <a:effectLst>
                  <a:outerShdw blurRad="38100" dist="38100" dir="2700000" algn="tl">
                    <a:srgbClr val="000000"/>
                  </a:outerShdw>
                </a:effectLst>
                <a:latin typeface="Calibri"/>
                <a:ea typeface="+mn-ea"/>
                <a:cs typeface="Calibri"/>
              </a:rPr>
              <a:t>Served as a model for legal systems worldwide, including 49 states in the United States</a:t>
            </a:r>
          </a:p>
        </p:txBody>
      </p:sp>
      <p:sp>
        <p:nvSpPr>
          <p:cNvPr id="4" name="Rectangle 3"/>
          <p:cNvSpPr/>
          <p:nvPr/>
        </p:nvSpPr>
        <p:spPr>
          <a:xfrm>
            <a:off x="2667000" y="152400"/>
            <a:ext cx="4730750" cy="708025"/>
          </a:xfrm>
          <a:prstGeom prst="rect">
            <a:avLst/>
          </a:prstGeom>
        </p:spPr>
        <p:txBody>
          <a:bodyPr wrap="none">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r>
              <a:rPr kumimoji="1" lang="en-US" altLang="en-US" sz="4000" b="1" i="1">
                <a:solidFill>
                  <a:srgbClr val="FFFFFF"/>
                </a:solidFill>
                <a:effectLst>
                  <a:outerShdw blurRad="38100" dist="38100" dir="2700000" algn="tl">
                    <a:srgbClr val="000000"/>
                  </a:outerShdw>
                </a:effectLst>
                <a:latin typeface="Calibri" pitchFamily="-105" charset="0"/>
              </a:rPr>
              <a:t>English Common Law</a:t>
            </a:r>
            <a:endParaRPr lang="en-US" altLang="en-US" sz="1800"/>
          </a:p>
        </p:txBody>
      </p:sp>
      <p:sp>
        <p:nvSpPr>
          <p:cNvPr id="35845" name="Rectangle 4"/>
          <p:cNvSpPr>
            <a:spLocks noChangeArrowheads="1"/>
          </p:cNvSpPr>
          <p:nvPr/>
        </p:nvSpPr>
        <p:spPr bwMode="auto">
          <a:xfrm>
            <a:off x="2590800" y="6324600"/>
            <a:ext cx="6248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11 </a:t>
            </a:r>
            <a:r>
              <a:rPr lang="en-US" altLang="en-US" sz="1400">
                <a:solidFill>
                  <a:srgbClr val="000000"/>
                </a:solidFill>
                <a:latin typeface="Calibri" pitchFamily="-105" charset="0"/>
              </a:rPr>
              <a:t>                                                        </a:t>
            </a:r>
            <a:r>
              <a:rPr lang="en-US" altLang="en-US" sz="1400">
                <a:solidFill>
                  <a:srgbClr val="FFFFFF"/>
                </a:solidFill>
                <a:latin typeface="Calibri" pitchFamily="-105"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pPr algn="ctr" eaLnBrk="1" hangingPunct="1">
              <a:defRPr/>
            </a:pPr>
            <a:r>
              <a:rPr lang="en-US" smtClean="0">
                <a:cs typeface="+mj-cs"/>
              </a:rPr>
              <a:t>Other Legal Concepts</a:t>
            </a:r>
          </a:p>
        </p:txBody>
      </p:sp>
      <p:sp>
        <p:nvSpPr>
          <p:cNvPr id="48131" name="Rectangle 3"/>
          <p:cNvSpPr>
            <a:spLocks noGrp="1" noChangeArrowheads="1"/>
          </p:cNvSpPr>
          <p:nvPr>
            <p:ph type="body" idx="4294967295"/>
          </p:nvPr>
        </p:nvSpPr>
        <p:spPr/>
        <p:txBody>
          <a:bodyPr/>
          <a:lstStyle/>
          <a:p>
            <a:pPr eaLnBrk="1" hangingPunct="1">
              <a:buFont typeface="Wingdings" pitchFamily="2" charset="2"/>
              <a:buChar char="l"/>
              <a:defRPr/>
            </a:pPr>
            <a:r>
              <a:rPr lang="en-US" b="1" i="1" u="sng" dirty="0" smtClean="0">
                <a:effectLst>
                  <a:outerShdw blurRad="38100" dist="38100" dir="2700000" algn="tl">
                    <a:srgbClr val="000000"/>
                  </a:outerShdw>
                </a:effectLst>
                <a:cs typeface="+mn-cs"/>
              </a:rPr>
              <a:t>Precedent </a:t>
            </a:r>
            <a:r>
              <a:rPr lang="en-US" dirty="0" smtClean="0">
                <a:effectLst>
                  <a:outerShdw blurRad="38100" dist="38100" dir="2700000" algn="tl">
                    <a:srgbClr val="000000"/>
                  </a:outerShdw>
                </a:effectLst>
                <a:cs typeface="+mn-cs"/>
              </a:rPr>
              <a:t>- courts use prior cases as a guide for deciding similar new cases</a:t>
            </a:r>
          </a:p>
          <a:p>
            <a:pPr eaLnBrk="1" hangingPunct="1">
              <a:buFont typeface="Wingdings" pitchFamily="2" charset="2"/>
              <a:buNone/>
              <a:defRPr/>
            </a:pPr>
            <a:endParaRPr lang="en-US" dirty="0" smtClean="0">
              <a:effectLst>
                <a:outerShdw blurRad="38100" dist="38100" dir="2700000" algn="tl">
                  <a:srgbClr val="000000"/>
                </a:outerShdw>
              </a:effectLst>
              <a:cs typeface="+mn-cs"/>
            </a:endParaRPr>
          </a:p>
          <a:p>
            <a:pPr eaLnBrk="1" hangingPunct="1">
              <a:buFont typeface="Wingdings" pitchFamily="2" charset="2"/>
              <a:buChar char="l"/>
              <a:defRPr/>
            </a:pPr>
            <a:r>
              <a:rPr lang="en-US" b="1" i="1" u="sng" dirty="0" smtClean="0">
                <a:effectLst>
                  <a:outerShdw blurRad="38100" dist="38100" dir="2700000" algn="tl">
                    <a:srgbClr val="000000"/>
                  </a:outerShdw>
                </a:effectLst>
                <a:cs typeface="+mn-cs"/>
              </a:rPr>
              <a:t>Equity </a:t>
            </a:r>
            <a:r>
              <a:rPr lang="en-US" dirty="0" smtClean="0">
                <a:effectLst>
                  <a:outerShdw blurRad="38100" dist="38100" dir="2700000" algn="tl">
                    <a:srgbClr val="000000"/>
                  </a:outerShdw>
                </a:effectLst>
                <a:cs typeface="+mn-cs"/>
              </a:rPr>
              <a:t>- fairness</a:t>
            </a:r>
          </a:p>
          <a:p>
            <a:pPr eaLnBrk="1" hangingPunct="1">
              <a:buFont typeface="Wingdings" pitchFamily="2" charset="2"/>
              <a:buNone/>
              <a:defRPr/>
            </a:pPr>
            <a:endParaRPr lang="en-US" dirty="0" smtClean="0">
              <a:effectLst>
                <a:outerShdw blurRad="38100" dist="38100" dir="2700000" algn="tl">
                  <a:srgbClr val="000000"/>
                </a:outerShdw>
              </a:effectLst>
              <a:cs typeface="+mn-cs"/>
            </a:endParaRPr>
          </a:p>
          <a:p>
            <a:pPr eaLnBrk="1" hangingPunct="1">
              <a:buFont typeface="Wingdings" pitchFamily="2" charset="2"/>
              <a:buChar char="l"/>
              <a:defRPr/>
            </a:pPr>
            <a:r>
              <a:rPr lang="en-US" b="1" i="1" u="sng" dirty="0" smtClean="0">
                <a:effectLst>
                  <a:outerShdw blurRad="38100" dist="38100" dir="2700000" algn="tl">
                    <a:srgbClr val="000000"/>
                  </a:outerShdw>
                </a:effectLst>
                <a:cs typeface="+mn-cs"/>
              </a:rPr>
              <a:t>Legal recourse </a:t>
            </a:r>
            <a:r>
              <a:rPr lang="en-US" dirty="0" smtClean="0">
                <a:effectLst>
                  <a:outerShdw blurRad="38100" dist="38100" dir="2700000" algn="tl">
                    <a:srgbClr val="000000"/>
                  </a:outerShdw>
                </a:effectLst>
                <a:cs typeface="+mn-cs"/>
              </a:rPr>
              <a:t>- avenues of legal action available to the citizen</a:t>
            </a:r>
          </a:p>
        </p:txBody>
      </p:sp>
      <p:sp>
        <p:nvSpPr>
          <p:cNvPr id="37892" name="Rectangle 6"/>
          <p:cNvSpPr>
            <a:spLocks noChangeArrowheads="1"/>
          </p:cNvSpPr>
          <p:nvPr/>
        </p:nvSpPr>
        <p:spPr bwMode="auto">
          <a:xfrm>
            <a:off x="2743200" y="6400800"/>
            <a:ext cx="609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12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 calcmode="lin" valueType="num">
                                      <p:cBhvr additive="base">
                                        <p:cTn id="13"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anim calcmode="lin" valueType="num">
                                      <p:cBhvr additive="base">
                                        <p:cTn id="19" dur="5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1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defRPr/>
            </a:pPr>
            <a:r>
              <a:rPr lang="en-US" smtClean="0">
                <a:cs typeface="+mj-cs"/>
              </a:rPr>
              <a:t>Assignments</a:t>
            </a:r>
          </a:p>
        </p:txBody>
      </p:sp>
      <p:sp>
        <p:nvSpPr>
          <p:cNvPr id="45059" name="Rectangle 3"/>
          <p:cNvSpPr>
            <a:spLocks noGrp="1" noChangeArrowheads="1"/>
          </p:cNvSpPr>
          <p:nvPr>
            <p:ph type="body" idx="1"/>
          </p:nvPr>
        </p:nvSpPr>
        <p:spPr>
          <a:xfrm>
            <a:off x="2133600" y="2514600"/>
            <a:ext cx="6629400" cy="2209800"/>
          </a:xfrm>
        </p:spPr>
        <p:txBody>
          <a:bodyPr/>
          <a:lstStyle/>
          <a:p>
            <a:r>
              <a:rPr lang="en-US" altLang="en-US" sz="2400" smtClean="0">
                <a:latin typeface="Calibri" pitchFamily="-105" charset="0"/>
              </a:rPr>
              <a:t>Legal Storyline: Draw a mural that represents the chain of events in a story. The mural must highlight the legal terminology involved in the case. There should be at least one picture frame for every legal concept defined</a:t>
            </a:r>
            <a:r>
              <a:rPr lang="en-US" altLang="en-US" sz="1400" smtClean="0">
                <a:latin typeface="Calibri" pitchFamily="-105" charset="0"/>
              </a:rPr>
              <a:t>.</a:t>
            </a:r>
          </a:p>
        </p:txBody>
      </p:sp>
      <p:sp>
        <p:nvSpPr>
          <p:cNvPr id="39940" name="Rectangle 5"/>
          <p:cNvSpPr>
            <a:spLocks noChangeArrowheads="1"/>
          </p:cNvSpPr>
          <p:nvPr/>
        </p:nvSpPr>
        <p:spPr bwMode="auto">
          <a:xfrm>
            <a:off x="3124200" y="6400800"/>
            <a:ext cx="601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13</a:t>
            </a:r>
          </a:p>
        </p:txBody>
      </p:sp>
      <p:sp>
        <p:nvSpPr>
          <p:cNvPr id="6" name="TextBox 5"/>
          <p:cNvSpPr txBox="1">
            <a:spLocks noChangeArrowheads="1"/>
          </p:cNvSpPr>
          <p:nvPr/>
        </p:nvSpPr>
        <p:spPr bwMode="auto">
          <a:xfrm>
            <a:off x="3048000" y="1295400"/>
            <a:ext cx="4953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algn="ctr"/>
            <a:r>
              <a:rPr lang="en-US" altLang="en-US" sz="2800" b="1">
                <a:latin typeface="Calibri" pitchFamily="-105" charset="0"/>
              </a:rPr>
              <a:t>Independent Practice Assignment Activity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45059">
                                            <p:txEl>
                                              <p:pRg st="0" end="0"/>
                                            </p:txEl>
                                          </p:spTgt>
                                        </p:tgtEl>
                                        <p:attrNameLst>
                                          <p:attrName>style.visibility</p:attrName>
                                        </p:attrNameLst>
                                      </p:cBhvr>
                                      <p:to>
                                        <p:strVal val="visible"/>
                                      </p:to>
                                    </p:set>
                                    <p:anim calcmode="lin" valueType="num">
                                      <p:cBhvr>
                                        <p:cTn id="15" dur="10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5059">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505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505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752600" y="1508125"/>
            <a:ext cx="7239000" cy="433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200" i="1">
                <a:solidFill>
                  <a:srgbClr val="000000"/>
                </a:solidFill>
                <a:latin typeface="Calibri" pitchFamily="-105" charset="0"/>
              </a:rPr>
              <a:t> </a:t>
            </a:r>
            <a:r>
              <a:rPr lang="en-US" altLang="en-US" sz="1200" i="1">
                <a:latin typeface="Calibri" pitchFamily="-105" charset="0"/>
              </a:rPr>
              <a:t>Copyright and Terms of Service</a:t>
            </a:r>
          </a:p>
          <a:p>
            <a:pPr eaLnBrk="1" hangingPunct="1"/>
            <a:endParaRPr lang="en-US" altLang="en-US" sz="1800">
              <a:latin typeface="Times New Roman" pitchFamily="-105" charset="-52"/>
              <a:ea typeface="Calibri" pitchFamily="-105" charset="0"/>
            </a:endParaRPr>
          </a:p>
          <a:p>
            <a:r>
              <a:rPr lang="en-US" altLang="en-US" sz="1200" i="1">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latin typeface="Times New Roman" pitchFamily="-105" charset="-52"/>
            </a:endParaRPr>
          </a:p>
          <a:p>
            <a:pPr>
              <a:buFontTx/>
              <a:buAutoNum type="arabicParenR"/>
            </a:pPr>
            <a:r>
              <a:rPr lang="en-US" altLang="en-US" sz="1200" i="1">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latin typeface="Times New Roman" pitchFamily="-105" charset="-52"/>
            </a:endParaRPr>
          </a:p>
          <a:p>
            <a:r>
              <a:rPr lang="en-US" altLang="en-US" sz="1200" i="1">
                <a:latin typeface="Calibri" pitchFamily="-105" charset="0"/>
              </a:rPr>
              <a:t>2) Residents of the state of Texas may reproduce and use copies of the Materials and Related Materials for individual personal use only without obtaining written permission of the Texas Education Agency;</a:t>
            </a:r>
          </a:p>
          <a:p>
            <a:endParaRPr lang="en-US" altLang="en-US" sz="1800">
              <a:latin typeface="Times New Roman" pitchFamily="-105" charset="-52"/>
            </a:endParaRPr>
          </a:p>
          <a:p>
            <a:r>
              <a:rPr lang="en-US" altLang="en-US" sz="1200" i="1">
                <a:latin typeface="Calibri" pitchFamily="-105" charset="0"/>
              </a:rPr>
              <a:t>3) Any portion reproduced must be reproduced in its entirety and remain unedited, unaltered and unchanged in any way;</a:t>
            </a:r>
          </a:p>
          <a:p>
            <a:endParaRPr lang="en-US" altLang="en-US" sz="1800">
              <a:latin typeface="Times New Roman" pitchFamily="-105" charset="-52"/>
            </a:endParaRPr>
          </a:p>
          <a:p>
            <a:r>
              <a:rPr lang="en-US" altLang="en-US" sz="1200" i="1">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sz="1800">
              <a:latin typeface="Times New Roman" pitchFamily="-105" charset="-52"/>
            </a:endParaRPr>
          </a:p>
          <a:p>
            <a:r>
              <a:rPr lang="en-US" altLang="en-US" sz="1200" i="1">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Calibri" pitchFamily="-105" charset="0"/>
            </a:endParaRPr>
          </a:p>
        </p:txBody>
      </p:sp>
      <p:sp>
        <p:nvSpPr>
          <p:cNvPr id="18435" name="Rectangle 3"/>
          <p:cNvSpPr>
            <a:spLocks noChangeArrowheads="1"/>
          </p:cNvSpPr>
          <p:nvPr/>
        </p:nvSpPr>
        <p:spPr bwMode="auto">
          <a:xfrm>
            <a:off x="2514600" y="6324600"/>
            <a:ext cx="632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r>
              <a:rPr lang="en-US" altLang="en-US" sz="1400">
                <a:latin typeface="Calibri" pitchFamily="-105" charset="0"/>
              </a:rPr>
              <a:t>Copyright © Texas Education Agency, 2013. All rights reserved.                               2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0" y="1295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362200" y="152400"/>
            <a:ext cx="4495800" cy="708025"/>
          </a:xfrm>
          <a:prstGeom prst="rect">
            <a:avLst/>
          </a:prstGeom>
          <a:noFill/>
        </p:spPr>
        <p:txBody>
          <a:bodyPr>
            <a:spAutoFit/>
          </a:bodyPr>
          <a:lstStyle/>
          <a:p>
            <a:pPr algn="ctr">
              <a:defRPr/>
            </a:pPr>
            <a:r>
              <a:rPr lang="en-US" sz="4000" b="1" i="1" dirty="0">
                <a:effectLst>
                  <a:outerShdw blurRad="38100" dist="38100" dir="2700000" algn="tl">
                    <a:srgbClr val="000000">
                      <a:alpha val="43137"/>
                    </a:srgbClr>
                  </a:outerShdw>
                </a:effectLst>
                <a:latin typeface="Calibri"/>
                <a:ea typeface="+mn-ea"/>
                <a:cs typeface="Calibri"/>
              </a:rPr>
              <a:t>The Law</a:t>
            </a:r>
          </a:p>
        </p:txBody>
      </p:sp>
      <p:sp>
        <p:nvSpPr>
          <p:cNvPr id="19460" name="Rectangle 3"/>
          <p:cNvSpPr>
            <a:spLocks noChangeArrowheads="1"/>
          </p:cNvSpPr>
          <p:nvPr/>
        </p:nvSpPr>
        <p:spPr bwMode="auto">
          <a:xfrm>
            <a:off x="2514600" y="6324600"/>
            <a:ext cx="632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r>
              <a:rPr lang="en-US" altLang="en-US" sz="1400">
                <a:latin typeface="Calibri" pitchFamily="-105" charset="0"/>
              </a:rPr>
              <a:t>Copyright © Texas Education Agency, 2013. All rights reserved.                               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algn="ctr" eaLnBrk="1" hangingPunct="1">
              <a:defRPr/>
            </a:pPr>
            <a:r>
              <a:rPr lang="en-US" smtClean="0">
                <a:cs typeface="+mj-cs"/>
              </a:rPr>
              <a:t>Stages 1 &amp; 2 in the Growth of Law</a:t>
            </a:r>
          </a:p>
        </p:txBody>
      </p:sp>
      <p:sp>
        <p:nvSpPr>
          <p:cNvPr id="31747" name="Rectangle 3"/>
          <p:cNvSpPr>
            <a:spLocks noGrp="1" noChangeArrowheads="1"/>
          </p:cNvSpPr>
          <p:nvPr>
            <p:ph type="body" idx="4294967295"/>
          </p:nvPr>
        </p:nvSpPr>
        <p:spPr/>
        <p:txBody>
          <a:bodyPr/>
          <a:lstStyle/>
          <a:p>
            <a:pPr eaLnBrk="1" hangingPunct="1">
              <a:buFont typeface="Wingdings" pitchFamily="2" charset="2"/>
              <a:buChar char="l"/>
              <a:defRPr/>
            </a:pPr>
            <a:r>
              <a:rPr lang="en-US" dirty="0" smtClean="0">
                <a:effectLst>
                  <a:outerShdw blurRad="38100" dist="38100" dir="2700000" algn="tl">
                    <a:srgbClr val="000000"/>
                  </a:outerShdw>
                </a:effectLst>
                <a:cs typeface="+mn-cs"/>
              </a:rPr>
              <a:t>Individuals take revenge for wrongs done to them.</a:t>
            </a:r>
          </a:p>
          <a:p>
            <a:pPr eaLnBrk="1" hangingPunct="1">
              <a:buFont typeface="Wingdings" pitchFamily="2" charset="2"/>
              <a:buNone/>
              <a:defRPr/>
            </a:pPr>
            <a:endParaRPr lang="en-US" dirty="0" smtClean="0">
              <a:effectLst>
                <a:outerShdw blurRad="38100" dist="38100" dir="2700000" algn="tl">
                  <a:srgbClr val="000000"/>
                </a:outerShdw>
              </a:effectLst>
              <a:cs typeface="+mn-cs"/>
            </a:endParaRPr>
          </a:p>
          <a:p>
            <a:pPr eaLnBrk="1" hangingPunct="1">
              <a:buFont typeface="Wingdings" pitchFamily="2" charset="2"/>
              <a:buChar char="l"/>
              <a:defRPr/>
            </a:pPr>
            <a:r>
              <a:rPr lang="en-US" dirty="0" smtClean="0">
                <a:effectLst>
                  <a:outerShdw blurRad="38100" dist="38100" dir="2700000" algn="tl">
                    <a:srgbClr val="000000"/>
                  </a:outerShdw>
                </a:effectLst>
                <a:cs typeface="+mn-cs"/>
              </a:rPr>
              <a:t>Leader has power to force revenge-minded individuals to accept an award of goods or money instead</a:t>
            </a:r>
          </a:p>
        </p:txBody>
      </p:sp>
      <p:sp>
        <p:nvSpPr>
          <p:cNvPr id="21508" name="Rectangle 6"/>
          <p:cNvSpPr>
            <a:spLocks noChangeArrowheads="1"/>
          </p:cNvSpPr>
          <p:nvPr/>
        </p:nvSpPr>
        <p:spPr bwMode="auto">
          <a:xfrm>
            <a:off x="2133600" y="6324600"/>
            <a:ext cx="662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algn="ctr" eaLnBrk="1" hangingPunct="1"/>
            <a:r>
              <a:rPr lang="en-US" altLang="en-US" sz="1400">
                <a:latin typeface="Calibri" pitchFamily="-105" charset="0"/>
              </a:rPr>
              <a:t>Copyright © Texas Education Agency, 2013. All rights reserved.                                          </a:t>
            </a:r>
            <a:r>
              <a:rPr lang="en-US" altLang="en-US" sz="1400">
                <a:solidFill>
                  <a:srgbClr val="000000"/>
                </a:solidFill>
                <a:latin typeface="Calibri" pitchFamily="-105" charset="0"/>
              </a:rPr>
              <a:t> </a:t>
            </a:r>
            <a:r>
              <a:rPr lang="en-US" altLang="en-US" sz="1400">
                <a:latin typeface="Calibri" pitchFamily="-105" charset="0"/>
              </a:rPr>
              <a:t>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1676400"/>
            <a:ext cx="2362200" cy="3970338"/>
          </a:xfrm>
          <a:prstGeom prst="rect">
            <a:avLst/>
          </a:prstGeom>
          <a:noFill/>
          <a:ln w="38100">
            <a:solidFill>
              <a:schemeClr val="tx1"/>
            </a:solidFill>
          </a:ln>
        </p:spPr>
        <p:txBody>
          <a:bodyPr>
            <a:spAutoFit/>
          </a:bodyPr>
          <a:lstStyle/>
          <a:p>
            <a:pPr eaLnBrk="1" hangingPunct="1">
              <a:defRPr/>
            </a:pPr>
            <a:r>
              <a:rPr lang="en-US" sz="2800" dirty="0">
                <a:effectLst>
                  <a:outerShdw blurRad="38100" dist="38100" dir="2700000" algn="tl">
                    <a:srgbClr val="000000"/>
                  </a:outerShdw>
                </a:effectLst>
                <a:latin typeface="Calibri"/>
                <a:ea typeface="+mn-ea"/>
                <a:cs typeface="Calibri"/>
              </a:rPr>
              <a:t>The leader gives power to enforce options for the revenge-minded individuals to a system of courts.</a:t>
            </a:r>
          </a:p>
        </p:txBody>
      </p:sp>
      <p:sp>
        <p:nvSpPr>
          <p:cNvPr id="4" name="TextBox 3"/>
          <p:cNvSpPr txBox="1"/>
          <p:nvPr/>
        </p:nvSpPr>
        <p:spPr>
          <a:xfrm>
            <a:off x="5638800" y="1676400"/>
            <a:ext cx="2438400" cy="3540125"/>
          </a:xfrm>
          <a:prstGeom prst="rect">
            <a:avLst/>
          </a:prstGeom>
          <a:noFill/>
          <a:ln w="38100">
            <a:solidFill>
              <a:schemeClr val="tx1"/>
            </a:solidFill>
          </a:ln>
        </p:spPr>
        <p:txBody>
          <a:bodyPr>
            <a:spAutoFit/>
          </a:bodyPr>
          <a:lstStyle/>
          <a:p>
            <a:pPr eaLnBrk="1" hangingPunct="1">
              <a:defRPr/>
            </a:pPr>
            <a:r>
              <a:rPr lang="en-US" sz="2800" dirty="0">
                <a:effectLst>
                  <a:outerShdw blurRad="38100" dist="38100" dir="2700000" algn="tl">
                    <a:srgbClr val="000000"/>
                  </a:outerShdw>
                </a:effectLst>
                <a:latin typeface="Calibri"/>
                <a:ea typeface="+mn-ea"/>
                <a:cs typeface="Calibri"/>
              </a:rPr>
              <a:t>The leader or central authority acts to prevent and punish wrongs that provide individuals to seek revenge.</a:t>
            </a:r>
          </a:p>
        </p:txBody>
      </p:sp>
      <p:sp>
        <p:nvSpPr>
          <p:cNvPr id="5" name="Rectangle 4"/>
          <p:cNvSpPr/>
          <p:nvPr/>
        </p:nvSpPr>
        <p:spPr>
          <a:xfrm>
            <a:off x="457200" y="152400"/>
            <a:ext cx="7435850" cy="708025"/>
          </a:xfrm>
          <a:prstGeom prst="rect">
            <a:avLst/>
          </a:prstGeom>
        </p:spPr>
        <p:txBody>
          <a:bodyPr wrap="none">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r>
              <a:rPr kumimoji="1" lang="en-US" altLang="en-US" sz="4000" b="1" i="1">
                <a:solidFill>
                  <a:srgbClr val="FFFFFF"/>
                </a:solidFill>
                <a:effectLst>
                  <a:outerShdw blurRad="38100" dist="38100" dir="2700000" algn="tl">
                    <a:srgbClr val="000000"/>
                  </a:outerShdw>
                </a:effectLst>
                <a:latin typeface="Calibri" pitchFamily="-105" charset="0"/>
              </a:rPr>
              <a:t>Stages 3 &amp; 4 in the Growth of Law</a:t>
            </a:r>
            <a:endParaRPr lang="en-US" altLang="en-US" sz="1800"/>
          </a:p>
        </p:txBody>
      </p:sp>
      <p:sp>
        <p:nvSpPr>
          <p:cNvPr id="23557" name="Rectangle 5"/>
          <p:cNvSpPr>
            <a:spLocks noChangeArrowheads="1"/>
          </p:cNvSpPr>
          <p:nvPr/>
        </p:nvSpPr>
        <p:spPr bwMode="auto">
          <a:xfrm>
            <a:off x="2590800" y="6172200"/>
            <a:ext cx="601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5</a:t>
            </a:r>
            <a:r>
              <a:rPr lang="en-US" altLang="en-US" sz="1400">
                <a:solidFill>
                  <a:srgbClr val="FFFFFF"/>
                </a:solidFill>
                <a:latin typeface="Calibri" pitchFamily="-105"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algn="ctr" eaLnBrk="1" hangingPunct="1">
              <a:defRPr/>
            </a:pPr>
            <a:r>
              <a:rPr lang="en-US" smtClean="0">
                <a:cs typeface="+mj-cs"/>
              </a:rPr>
              <a:t>Laws</a:t>
            </a:r>
          </a:p>
        </p:txBody>
      </p:sp>
      <p:sp>
        <p:nvSpPr>
          <p:cNvPr id="35843" name="Rectangle 3"/>
          <p:cNvSpPr>
            <a:spLocks noGrp="1" noChangeArrowheads="1"/>
          </p:cNvSpPr>
          <p:nvPr>
            <p:ph type="body" idx="4294967295"/>
          </p:nvPr>
        </p:nvSpPr>
        <p:spPr/>
        <p:txBody>
          <a:bodyPr/>
          <a:lstStyle/>
          <a:p>
            <a:pPr eaLnBrk="1" hangingPunct="1">
              <a:buFont typeface="Wingdings" pitchFamily="2" charset="2"/>
              <a:buChar char="l"/>
              <a:defRPr/>
            </a:pPr>
            <a:r>
              <a:rPr lang="en-US" dirty="0" smtClean="0">
                <a:effectLst>
                  <a:outerShdw blurRad="38100" dist="38100" dir="2700000" algn="tl">
                    <a:srgbClr val="000000"/>
                  </a:outerShdw>
                </a:effectLst>
                <a:cs typeface="+mn-cs"/>
              </a:rPr>
              <a:t>Reflect the wisdom or lack of wisdom by their creators</a:t>
            </a:r>
          </a:p>
          <a:p>
            <a:pPr eaLnBrk="1" hangingPunct="1">
              <a:buFont typeface="Wingdings" pitchFamily="2" charset="2"/>
              <a:buNone/>
              <a:defRPr/>
            </a:pPr>
            <a:endParaRPr lang="en-US" dirty="0" smtClean="0">
              <a:effectLst>
                <a:outerShdw blurRad="38100" dist="38100" dir="2700000" algn="tl">
                  <a:srgbClr val="000000"/>
                </a:outerShdw>
              </a:effectLst>
              <a:cs typeface="+mn-cs"/>
            </a:endParaRPr>
          </a:p>
          <a:p>
            <a:pPr eaLnBrk="1" hangingPunct="1">
              <a:buFont typeface="Wingdings" pitchFamily="2" charset="2"/>
              <a:buChar char="l"/>
              <a:defRPr/>
            </a:pPr>
            <a:r>
              <a:rPr lang="en-US" dirty="0" smtClean="0">
                <a:effectLst>
                  <a:outerShdw blurRad="38100" dist="38100" dir="2700000" algn="tl">
                    <a:srgbClr val="000000"/>
                  </a:outerShdw>
                </a:effectLst>
                <a:cs typeface="+mn-cs"/>
              </a:rPr>
              <a:t>A legal system that is too controlling and too rigid to change with the wants and needs of the people will be overthrown</a:t>
            </a:r>
          </a:p>
        </p:txBody>
      </p:sp>
      <p:sp>
        <p:nvSpPr>
          <p:cNvPr id="25604" name="Rectangle 6"/>
          <p:cNvSpPr>
            <a:spLocks noChangeArrowheads="1"/>
          </p:cNvSpPr>
          <p:nvPr/>
        </p:nvSpPr>
        <p:spPr bwMode="auto">
          <a:xfrm>
            <a:off x="2667000" y="6477000"/>
            <a:ext cx="609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algn="ctr" eaLnBrk="1" hangingPunct="1">
              <a:defRPr/>
            </a:pPr>
            <a:r>
              <a:rPr lang="en-US" smtClean="0">
                <a:cs typeface="+mj-cs"/>
              </a:rPr>
              <a:t>Types of Law</a:t>
            </a:r>
          </a:p>
        </p:txBody>
      </p:sp>
      <p:sp>
        <p:nvSpPr>
          <p:cNvPr id="37891" name="Rectangle 3"/>
          <p:cNvSpPr>
            <a:spLocks noGrp="1" noChangeArrowheads="1"/>
          </p:cNvSpPr>
          <p:nvPr>
            <p:ph type="body" idx="4294967295"/>
          </p:nvPr>
        </p:nvSpPr>
        <p:spPr/>
        <p:txBody>
          <a:bodyPr/>
          <a:lstStyle/>
          <a:p>
            <a:pPr eaLnBrk="1" hangingPunct="1">
              <a:buFont typeface="Wingdings" pitchFamily="2" charset="2"/>
              <a:buChar char="l"/>
              <a:defRPr/>
            </a:pPr>
            <a:r>
              <a:rPr lang="en-US" b="1" u="sng" dirty="0" smtClean="0">
                <a:effectLst>
                  <a:outerShdw blurRad="38100" dist="38100" dir="2700000" algn="tl">
                    <a:srgbClr val="000000"/>
                  </a:outerShdw>
                </a:effectLst>
                <a:cs typeface="+mn-cs"/>
              </a:rPr>
              <a:t>Common Law - </a:t>
            </a:r>
            <a:r>
              <a:rPr lang="en-US" dirty="0" smtClean="0">
                <a:effectLst>
                  <a:outerShdw blurRad="38100" dist="38100" dir="2700000" algn="tl">
                    <a:srgbClr val="000000"/>
                  </a:outerShdw>
                </a:effectLst>
                <a:cs typeface="+mn-cs"/>
              </a:rPr>
              <a:t>based on the current standards or customs of the people</a:t>
            </a:r>
          </a:p>
          <a:p>
            <a:pPr eaLnBrk="1" hangingPunct="1">
              <a:buFont typeface="Wingdings" pitchFamily="2" charset="2"/>
              <a:buNone/>
              <a:defRPr/>
            </a:pPr>
            <a:r>
              <a:rPr lang="en-US" dirty="0" smtClean="0">
                <a:effectLst>
                  <a:outerShdw blurRad="38100" dist="38100" dir="2700000" algn="tl">
                    <a:srgbClr val="000000"/>
                  </a:outerShdw>
                </a:effectLst>
                <a:cs typeface="+mn-cs"/>
              </a:rPr>
              <a:t> </a:t>
            </a:r>
          </a:p>
          <a:p>
            <a:pPr eaLnBrk="1" hangingPunct="1">
              <a:buFont typeface="Wingdings" pitchFamily="2" charset="2"/>
              <a:buChar char="l"/>
              <a:defRPr/>
            </a:pPr>
            <a:r>
              <a:rPr lang="en-US" b="1" u="sng" dirty="0" smtClean="0">
                <a:effectLst>
                  <a:outerShdw blurRad="38100" dist="38100" dir="2700000" algn="tl">
                    <a:srgbClr val="000000"/>
                  </a:outerShdw>
                </a:effectLst>
                <a:cs typeface="+mn-cs"/>
              </a:rPr>
              <a:t>Positiv</a:t>
            </a:r>
            <a:r>
              <a:rPr lang="en-US" b="1" i="1" u="sng" dirty="0" smtClean="0">
                <a:effectLst>
                  <a:outerShdw blurRad="38100" dist="38100" dir="2700000" algn="tl">
                    <a:srgbClr val="000000"/>
                  </a:outerShdw>
                </a:effectLst>
                <a:cs typeface="+mn-cs"/>
              </a:rPr>
              <a:t>e </a:t>
            </a:r>
            <a:r>
              <a:rPr lang="en-US" b="1" u="sng" dirty="0" smtClean="0">
                <a:effectLst>
                  <a:outerShdw blurRad="38100" dist="38100" dir="2700000" algn="tl">
                    <a:srgbClr val="000000"/>
                  </a:outerShdw>
                </a:effectLst>
                <a:cs typeface="+mn-cs"/>
              </a:rPr>
              <a:t>Law </a:t>
            </a:r>
            <a:r>
              <a:rPr lang="en-US" b="1" i="1" u="sng" dirty="0" smtClean="0">
                <a:effectLst>
                  <a:outerShdw blurRad="38100" dist="38100" dir="2700000" algn="tl">
                    <a:srgbClr val="000000"/>
                  </a:outerShdw>
                </a:effectLst>
                <a:cs typeface="+mn-cs"/>
              </a:rPr>
              <a:t>- </a:t>
            </a:r>
            <a:r>
              <a:rPr lang="en-US" i="1" dirty="0" smtClean="0">
                <a:effectLst>
                  <a:outerShdw blurRad="38100" dist="38100" dir="2700000" algn="tl">
                    <a:srgbClr val="000000"/>
                  </a:outerShdw>
                </a:effectLst>
                <a:cs typeface="+mn-cs"/>
              </a:rPr>
              <a:t>dictated </a:t>
            </a:r>
            <a:r>
              <a:rPr lang="en-US" dirty="0" smtClean="0">
                <a:effectLst>
                  <a:outerShdw blurRad="38100" dist="38100" dir="2700000" algn="tl">
                    <a:srgbClr val="000000"/>
                  </a:outerShdw>
                </a:effectLst>
                <a:cs typeface="+mn-cs"/>
              </a:rPr>
              <a:t>from a sovereign or other central authority to prevent disputes and wrongs from occurring</a:t>
            </a:r>
          </a:p>
        </p:txBody>
      </p:sp>
      <p:sp>
        <p:nvSpPr>
          <p:cNvPr id="27652" name="Rectangle 6"/>
          <p:cNvSpPr>
            <a:spLocks noChangeArrowheads="1"/>
          </p:cNvSpPr>
          <p:nvPr/>
        </p:nvSpPr>
        <p:spPr bwMode="auto">
          <a:xfrm>
            <a:off x="2895600" y="6400800"/>
            <a:ext cx="586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10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78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78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8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anim calcmode="lin" valueType="num">
                                      <p:cBhvr>
                                        <p:cTn id="15" dur="1000" fill="hold"/>
                                        <p:tgtEl>
                                          <p:spTgt spid="37891">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7891">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789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789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algn="ctr" eaLnBrk="1" hangingPunct="1">
              <a:defRPr/>
            </a:pPr>
            <a:r>
              <a:rPr lang="en-US" smtClean="0">
                <a:cs typeface="+mj-cs"/>
              </a:rPr>
              <a:t>History of the U.S. Legal System</a:t>
            </a:r>
          </a:p>
        </p:txBody>
      </p:sp>
      <p:sp>
        <p:nvSpPr>
          <p:cNvPr id="39939" name="Rectangle 3"/>
          <p:cNvSpPr>
            <a:spLocks noGrp="1" noChangeArrowheads="1"/>
          </p:cNvSpPr>
          <p:nvPr>
            <p:ph type="body" idx="4294967295"/>
          </p:nvPr>
        </p:nvSpPr>
        <p:spPr/>
        <p:txBody>
          <a:bodyPr/>
          <a:lstStyle/>
          <a:p>
            <a:pPr eaLnBrk="1" hangingPunct="1"/>
            <a:r>
              <a:rPr lang="en-US" altLang="en-US" sz="3600" smtClean="0">
                <a:effectLst>
                  <a:outerShdw blurRad="38100" dist="38100" dir="2700000" algn="tl">
                    <a:srgbClr val="000000"/>
                  </a:outerShdw>
                </a:effectLst>
                <a:latin typeface="Calibri" pitchFamily="-105" charset="0"/>
              </a:rPr>
              <a:t>English Common Law and Roman Civil Law have influenced the world’s legal systems.</a:t>
            </a:r>
          </a:p>
        </p:txBody>
      </p:sp>
      <p:sp>
        <p:nvSpPr>
          <p:cNvPr id="29700" name="Rectangle 6"/>
          <p:cNvSpPr>
            <a:spLocks noChangeArrowheads="1"/>
          </p:cNvSpPr>
          <p:nvPr/>
        </p:nvSpPr>
        <p:spPr bwMode="auto">
          <a:xfrm>
            <a:off x="2438400" y="6324600"/>
            <a:ext cx="670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10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993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993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993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362200" y="1447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438400" y="0"/>
            <a:ext cx="3703638" cy="708025"/>
          </a:xfrm>
          <a:prstGeom prst="rect">
            <a:avLst/>
          </a:prstGeom>
        </p:spPr>
        <p:txBody>
          <a:bodyPr wrap="none">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r>
              <a:rPr kumimoji="1" lang="en-US" altLang="en-US" sz="4000" b="1" i="1">
                <a:solidFill>
                  <a:srgbClr val="FFFFFF"/>
                </a:solidFill>
                <a:effectLst>
                  <a:outerShdw blurRad="38100" dist="38100" dir="2700000" algn="tl">
                    <a:srgbClr val="000000"/>
                  </a:outerShdw>
                </a:effectLst>
                <a:latin typeface="Calibri" pitchFamily="-105" charset="0"/>
              </a:rPr>
              <a:t>Roman Civil Law</a:t>
            </a:r>
            <a:endParaRPr lang="en-US" altLang="en-US" sz="1800"/>
          </a:p>
        </p:txBody>
      </p:sp>
      <p:sp>
        <p:nvSpPr>
          <p:cNvPr id="31748" name="Rectangle 3"/>
          <p:cNvSpPr>
            <a:spLocks noChangeArrowheads="1"/>
          </p:cNvSpPr>
          <p:nvPr/>
        </p:nvSpPr>
        <p:spPr bwMode="auto">
          <a:xfrm>
            <a:off x="2514600" y="6172200"/>
            <a:ext cx="632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굴림" pitchFamily="-105" charset="-127"/>
              </a:defRPr>
            </a:lvl1pPr>
            <a:lvl2pPr marL="37931725" indent="-37474525">
              <a:defRPr sz="2400">
                <a:solidFill>
                  <a:schemeClr val="tx1"/>
                </a:solidFill>
                <a:latin typeface="Tahoma" pitchFamily="-105" charset="-52"/>
                <a:ea typeface="굴림" pitchFamily="-105" charset="-127"/>
              </a:defRPr>
            </a:lvl2pPr>
            <a:lvl3pPr>
              <a:defRPr sz="2400">
                <a:solidFill>
                  <a:schemeClr val="tx1"/>
                </a:solidFill>
                <a:latin typeface="Tahoma" pitchFamily="-105" charset="-52"/>
                <a:ea typeface="굴림" pitchFamily="-105" charset="-127"/>
              </a:defRPr>
            </a:lvl3pPr>
            <a:lvl4pPr>
              <a:defRPr sz="2400">
                <a:solidFill>
                  <a:schemeClr val="tx1"/>
                </a:solidFill>
                <a:latin typeface="Tahoma" pitchFamily="-105" charset="-52"/>
                <a:ea typeface="굴림" pitchFamily="-105" charset="-127"/>
              </a:defRPr>
            </a:lvl4pPr>
            <a:lvl5pPr>
              <a:defRPr sz="2400">
                <a:solidFill>
                  <a:schemeClr val="tx1"/>
                </a:solidFill>
                <a:latin typeface="Tahoma" pitchFamily="-105" charset="-52"/>
                <a:ea typeface="굴림" pitchFamily="-105" charset="-127"/>
              </a:defRPr>
            </a:lvl5pPr>
            <a:lvl6pPr marL="457200" eaLnBrk="0" fontAlgn="base" hangingPunct="0">
              <a:spcBef>
                <a:spcPct val="0"/>
              </a:spcBef>
              <a:spcAft>
                <a:spcPct val="0"/>
              </a:spcAft>
              <a:defRPr sz="2400">
                <a:solidFill>
                  <a:schemeClr val="tx1"/>
                </a:solidFill>
                <a:latin typeface="Tahoma" pitchFamily="-105" charset="-52"/>
                <a:ea typeface="굴림" pitchFamily="-105" charset="-127"/>
              </a:defRPr>
            </a:lvl6pPr>
            <a:lvl7pPr marL="914400" eaLnBrk="0" fontAlgn="base" hangingPunct="0">
              <a:spcBef>
                <a:spcPct val="0"/>
              </a:spcBef>
              <a:spcAft>
                <a:spcPct val="0"/>
              </a:spcAft>
              <a:defRPr sz="2400">
                <a:solidFill>
                  <a:schemeClr val="tx1"/>
                </a:solidFill>
                <a:latin typeface="Tahoma" pitchFamily="-105" charset="-52"/>
                <a:ea typeface="굴림" pitchFamily="-105" charset="-127"/>
              </a:defRPr>
            </a:lvl7pPr>
            <a:lvl8pPr marL="1371600" eaLnBrk="0" fontAlgn="base" hangingPunct="0">
              <a:spcBef>
                <a:spcPct val="0"/>
              </a:spcBef>
              <a:spcAft>
                <a:spcPct val="0"/>
              </a:spcAft>
              <a:defRPr sz="2400">
                <a:solidFill>
                  <a:schemeClr val="tx1"/>
                </a:solidFill>
                <a:latin typeface="Tahoma" pitchFamily="-105" charset="-52"/>
                <a:ea typeface="굴림" pitchFamily="-105" charset="-127"/>
              </a:defRPr>
            </a:lvl8pPr>
            <a:lvl9pPr marL="1828800" eaLnBrk="0" fontAlgn="base" hangingPunct="0">
              <a:spcBef>
                <a:spcPct val="0"/>
              </a:spcBef>
              <a:spcAft>
                <a:spcPct val="0"/>
              </a:spcAft>
              <a:defRPr sz="2400">
                <a:solidFill>
                  <a:schemeClr val="tx1"/>
                </a:solidFill>
                <a:latin typeface="Tahoma" pitchFamily="-105" charset="-52"/>
                <a:ea typeface="굴림" pitchFamily="-105" charset="-127"/>
              </a:defRPr>
            </a:lvl9pPr>
          </a:lstStyle>
          <a:p>
            <a:pPr eaLnBrk="1" hangingPunct="1"/>
            <a:r>
              <a:rPr lang="en-US" altLang="en-US" sz="1400">
                <a:latin typeface="Calibri" pitchFamily="-105" charset="0"/>
              </a:rPr>
              <a:t>Copyright © Texas Education Agency, 2013. All rights reserved.                                 9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7.0&quot;&gt;&lt;object type=&quot;1&quot; unique_id=&quot;10001&quot;&gt;&lt;object type=&quot;8&quot; unique_id=&quot;10272&quot;&gt;&lt;/object&gt;&lt;object type=&quot;2&quot; unique_id=&quot;10273&quot;&gt;&lt;object type=&quot;3&quot; unique_id=&quot;10274&quot;&gt;&lt;property id=&quot;20148&quot; value=&quot;5&quot;/&gt;&lt;property id=&quot;20300&quot; value=&quot;Slide 1 - &amp;quot;What  is the Law ?&amp;quot;&quot;/&gt;&lt;property id=&quot;20307&quot; value=&quot;268&quot;/&gt;&lt;/object&gt;&lt;object type=&quot;3&quot; unique_id=&quot;10275&quot;&gt;&lt;property id=&quot;20148&quot; value=&quot;5&quot;/&gt;&lt;property id=&quot;20300&quot; value=&quot;Slide 2&quot;/&gt;&lt;property id=&quot;20307&quot; value=&quot;274&quot;/&gt;&lt;/object&gt;&lt;object type=&quot;3&quot; unique_id=&quot;10276&quot;&gt;&lt;property id=&quot;20148&quot; value=&quot;5&quot;/&gt;&lt;property id=&quot;20300&quot; value=&quot;Slide 3&quot;/&gt;&lt;property id=&quot;20307&quot; value=&quot;270&quot;/&gt;&lt;/object&gt;&lt;object type=&quot;3&quot; unique_id=&quot;10277&quot;&gt;&lt;property id=&quot;20148&quot; value=&quot;5&quot;/&gt;&lt;property id=&quot;20300&quot; value=&quot;Slide 4 - &amp;quot;Stages 1 &amp;amp; 2 in the Growth of Law&amp;quot;&quot;/&gt;&lt;property id=&quot;20307&quot; value=&quot;258&quot;/&gt;&lt;/object&gt;&lt;object type=&quot;3&quot; unique_id=&quot;10278&quot;&gt;&lt;property id=&quot;20148&quot; value=&quot;5&quot;/&gt;&lt;property id=&quot;20300&quot; value=&quot;Slide 5&quot;/&gt;&lt;property id=&quot;20307&quot; value=&quot;271&quot;/&gt;&lt;/object&gt;&lt;object type=&quot;3&quot; unique_id=&quot;10279&quot;&gt;&lt;property id=&quot;20148&quot; value=&quot;5&quot;/&gt;&lt;property id=&quot;20300&quot; value=&quot;Slide 6 - &amp;quot;Laws&amp;quot;&quot;/&gt;&lt;property id=&quot;20307&quot; value=&quot;260&quot;/&gt;&lt;/object&gt;&lt;object type=&quot;3&quot; unique_id=&quot;10280&quot;&gt;&lt;property id=&quot;20148&quot; value=&quot;5&quot;/&gt;&lt;property id=&quot;20300&quot; value=&quot;Slide 7 - &amp;quot;Types of Law&amp;quot;&quot;/&gt;&lt;property id=&quot;20307&quot; value=&quot;261&quot;/&gt;&lt;/object&gt;&lt;object type=&quot;3&quot; unique_id=&quot;10281&quot;&gt;&lt;property id=&quot;20148&quot; value=&quot;5&quot;/&gt;&lt;property id=&quot;20300&quot; value=&quot;Slide 8 - &amp;quot;History of the U.S. Legal System&amp;quot;&quot;/&gt;&lt;property id=&quot;20307&quot; value=&quot;262&quot;/&gt;&lt;/object&gt;&lt;object type=&quot;3&quot; unique_id=&quot;10282&quot;&gt;&lt;property id=&quot;20148&quot; value=&quot;5&quot;/&gt;&lt;property id=&quot;20300&quot; value=&quot;Slide 9&quot;/&gt;&lt;property id=&quot;20307&quot; value=&quot;272&quot;/&gt;&lt;/object&gt;&lt;object type=&quot;3&quot; unique_id=&quot;10283&quot;&gt;&lt;property id=&quot;20148&quot; value=&quot;5&quot;/&gt;&lt;property id=&quot;20300&quot; value=&quot;Slide 10 - &amp;quot;English Common Law&amp;quot;&quot;/&gt;&lt;property id=&quot;20307&quot; value=&quot;264&quot;/&gt;&lt;/object&gt;&lt;object type=&quot;3&quot; unique_id=&quot;10284&quot;&gt;&lt;property id=&quot;20148&quot; value=&quot;5&quot;/&gt;&lt;property id=&quot;20300&quot; value=&quot;Slide 11&quot;/&gt;&lt;property id=&quot;20307&quot; value=&quot;273&quot;/&gt;&lt;/object&gt;&lt;object type=&quot;3&quot; unique_id=&quot;10285&quot;&gt;&lt;property id=&quot;20148&quot; value=&quot;5&quot;/&gt;&lt;property id=&quot;20300&quot; value=&quot;Slide 12 - &amp;quot;Other Legal Concepts&amp;quot;&quot;/&gt;&lt;property id=&quot;20307&quot; value=&quot;266&quot;/&gt;&lt;/object&gt;&lt;object type=&quot;3&quot; unique_id=&quot;10286&quot;&gt;&lt;property id=&quot;20148&quot; value=&quot;5&quot;/&gt;&lt;property id=&quot;20300&quot; value=&quot;Slide 13 - &amp;quot;Assignments&amp;quot;&quot;/&gt;&lt;property id=&quot;20307&quot; value=&quot;269&quot;/&gt;&lt;/object&gt;&lt;/object&gt;&lt;/object&gt;&lt;/database&gt;"/>
  <p:tag name="SECTOMILLISECCONVERTED" val="1"/>
</p:tagLst>
</file>

<file path=ppt/theme/theme1.xml><?xml version="1.0" encoding="utf-8"?>
<a:theme xmlns:a="http://schemas.openxmlformats.org/drawingml/2006/main" name="Business Arrow PPT">
  <a:themeElements>
    <a:clrScheme name="Business Arrow PPT 3">
      <a:dk1>
        <a:srgbClr val="969696"/>
      </a:dk1>
      <a:lt1>
        <a:srgbClr val="FFFFFF"/>
      </a:lt1>
      <a:dk2>
        <a:srgbClr val="FFCC66"/>
      </a:dk2>
      <a:lt2>
        <a:srgbClr val="FFFFFF"/>
      </a:lt2>
      <a:accent1>
        <a:srgbClr val="FF66FF"/>
      </a:accent1>
      <a:accent2>
        <a:srgbClr val="9999FF"/>
      </a:accent2>
      <a:accent3>
        <a:srgbClr val="FFE2B8"/>
      </a:accent3>
      <a:accent4>
        <a:srgbClr val="DADADA"/>
      </a:accent4>
      <a:accent5>
        <a:srgbClr val="FFB8FF"/>
      </a:accent5>
      <a:accent6>
        <a:srgbClr val="8A8AE7"/>
      </a:accent6>
      <a:hlink>
        <a:srgbClr val="1ACC77"/>
      </a:hlink>
      <a:folHlink>
        <a:srgbClr val="57D9F7"/>
      </a:folHlink>
    </a:clrScheme>
    <a:fontScheme name="Business Arrow PPT">
      <a:majorFont>
        <a:latin typeface="Arial"/>
        <a:ea typeface="굴림"/>
        <a:cs typeface=""/>
      </a:majorFont>
      <a:minorFont>
        <a:latin typeface="Arial"/>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siness Arrow PPT 1">
        <a:dk1>
          <a:srgbClr val="4D4D4D"/>
        </a:dk1>
        <a:lt1>
          <a:srgbClr val="FFFFFF"/>
        </a:lt1>
        <a:dk2>
          <a:srgbClr val="EF42FC"/>
        </a:dk2>
        <a:lt2>
          <a:srgbClr val="FFFFFF"/>
        </a:lt2>
        <a:accent1>
          <a:srgbClr val="EDC34D"/>
        </a:accent1>
        <a:accent2>
          <a:srgbClr val="4CCAF2"/>
        </a:accent2>
        <a:accent3>
          <a:srgbClr val="F6B0FD"/>
        </a:accent3>
        <a:accent4>
          <a:srgbClr val="DADADA"/>
        </a:accent4>
        <a:accent5>
          <a:srgbClr val="F4DEB2"/>
        </a:accent5>
        <a:accent6>
          <a:srgbClr val="44B7DB"/>
        </a:accent6>
        <a:hlink>
          <a:srgbClr val="92E04C"/>
        </a:hlink>
        <a:folHlink>
          <a:srgbClr val="EA8D54"/>
        </a:folHlink>
      </a:clrScheme>
      <a:clrMap bg1="dk2" tx1="lt1" bg2="dk1" tx2="lt2" accent1="accent1" accent2="accent2" accent3="accent3" accent4="accent4" accent5="accent5" accent6="accent6" hlink="hlink" folHlink="folHlink"/>
    </a:extraClrScheme>
    <a:extraClrScheme>
      <a:clrScheme name="Business Arrow PPT 2">
        <a:dk1>
          <a:srgbClr val="111111"/>
        </a:dk1>
        <a:lt1>
          <a:srgbClr val="FFFFFF"/>
        </a:lt1>
        <a:dk2>
          <a:srgbClr val="9B5DF5"/>
        </a:dk2>
        <a:lt2>
          <a:srgbClr val="FFFFFF"/>
        </a:lt2>
        <a:accent1>
          <a:srgbClr val="EEE350"/>
        </a:accent1>
        <a:accent2>
          <a:srgbClr val="3DC5EF"/>
        </a:accent2>
        <a:accent3>
          <a:srgbClr val="CBB6F9"/>
        </a:accent3>
        <a:accent4>
          <a:srgbClr val="DADADA"/>
        </a:accent4>
        <a:accent5>
          <a:srgbClr val="F5EFB3"/>
        </a:accent5>
        <a:accent6>
          <a:srgbClr val="36B2D9"/>
        </a:accent6>
        <a:hlink>
          <a:srgbClr val="59BB23"/>
        </a:hlink>
        <a:folHlink>
          <a:srgbClr val="E89F56"/>
        </a:folHlink>
      </a:clrScheme>
      <a:clrMap bg1="dk2" tx1="lt1" bg2="dk1" tx2="lt2" accent1="accent1" accent2="accent2" accent3="accent3" accent4="accent4" accent5="accent5" accent6="accent6" hlink="hlink" folHlink="folHlink"/>
    </a:extraClrScheme>
    <a:extraClrScheme>
      <a:clrScheme name="Business Arrow PPT 3">
        <a:dk1>
          <a:srgbClr val="969696"/>
        </a:dk1>
        <a:lt1>
          <a:srgbClr val="FFFFFF"/>
        </a:lt1>
        <a:dk2>
          <a:srgbClr val="FFCC66"/>
        </a:dk2>
        <a:lt2>
          <a:srgbClr val="FFFFFF"/>
        </a:lt2>
        <a:accent1>
          <a:srgbClr val="FF66FF"/>
        </a:accent1>
        <a:accent2>
          <a:srgbClr val="9999FF"/>
        </a:accent2>
        <a:accent3>
          <a:srgbClr val="FFE2B8"/>
        </a:accent3>
        <a:accent4>
          <a:srgbClr val="DADADA"/>
        </a:accent4>
        <a:accent5>
          <a:srgbClr val="FFB8FF"/>
        </a:accent5>
        <a:accent6>
          <a:srgbClr val="8A8AE7"/>
        </a:accent6>
        <a:hlink>
          <a:srgbClr val="1ACC77"/>
        </a:hlink>
        <a:folHlink>
          <a:srgbClr val="57D9F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252</TotalTime>
  <Words>795</Words>
  <Application>Microsoft Office PowerPoint</Application>
  <PresentationFormat>On-screen Show (4:3)</PresentationFormat>
  <Paragraphs>79</Paragraphs>
  <Slides>13</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굴림</vt:lpstr>
      <vt:lpstr>ＭＳ Ｐゴシック</vt:lpstr>
      <vt:lpstr>Arial</vt:lpstr>
      <vt:lpstr>Calibri</vt:lpstr>
      <vt:lpstr>Tahoma</vt:lpstr>
      <vt:lpstr>Times New Roman</vt:lpstr>
      <vt:lpstr>Wingdings</vt:lpstr>
      <vt:lpstr>Business Arrow PPT</vt:lpstr>
      <vt:lpstr>2_Shimmer</vt:lpstr>
      <vt:lpstr>What  is the Law ?</vt:lpstr>
      <vt:lpstr>PowerPoint Presentation</vt:lpstr>
      <vt:lpstr>PowerPoint Presentation</vt:lpstr>
      <vt:lpstr>Stages 1 &amp; 2 in the Growth of Law</vt:lpstr>
      <vt:lpstr>PowerPoint Presentation</vt:lpstr>
      <vt:lpstr>Laws</vt:lpstr>
      <vt:lpstr>Types of Law</vt:lpstr>
      <vt:lpstr>History of the U.S. Legal System</vt:lpstr>
      <vt:lpstr>PowerPoint Presentation</vt:lpstr>
      <vt:lpstr>English Common Law</vt:lpstr>
      <vt:lpstr>PowerPoint Presentation</vt:lpstr>
      <vt:lpstr>Other Legal Concepts</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Law?</dc:title>
  <dc:creator>Preferred Customer</dc:creator>
  <cp:lastModifiedBy>Gabriela Marks-Cisneros</cp:lastModifiedBy>
  <cp:revision>20</cp:revision>
  <dcterms:created xsi:type="dcterms:W3CDTF">2013-04-15T03:02:49Z</dcterms:created>
  <dcterms:modified xsi:type="dcterms:W3CDTF">2017-04-25T18:43:11Z</dcterms:modified>
</cp:coreProperties>
</file>