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86" r:id="rId3"/>
  </p:sldMasterIdLst>
  <p:notesMasterIdLst>
    <p:notesMasterId r:id="rId13"/>
  </p:notesMasterIdLst>
  <p:sldIdLst>
    <p:sldId id="263" r:id="rId4"/>
    <p:sldId id="265" r:id="rId5"/>
    <p:sldId id="257" r:id="rId6"/>
    <p:sldId id="258" r:id="rId7"/>
    <p:sldId id="259" r:id="rId8"/>
    <p:sldId id="260" r:id="rId9"/>
    <p:sldId id="261" r:id="rId10"/>
    <p:sldId id="262" r:id="rId11"/>
    <p:sldId id="264" r:id="rId12"/>
  </p:sldIdLst>
  <p:sldSz cx="9144000" cy="6858000" type="screen4x3"/>
  <p:notesSz cx="6858000" cy="9144000"/>
  <p:custDataLst>
    <p:tags r:id="rId14"/>
  </p:custDataLst>
  <p:defaultTextStyle>
    <a:defPPr>
      <a:defRPr lang="en-US"/>
    </a:defPPr>
    <a:lvl1pPr algn="l" rtl="0" eaLnBrk="0" fontAlgn="base" hangingPunct="0">
      <a:spcBef>
        <a:spcPct val="0"/>
      </a:spcBef>
      <a:spcAft>
        <a:spcPct val="0"/>
      </a:spcAft>
      <a:defRPr kern="1200">
        <a:solidFill>
          <a:schemeClr val="tx1"/>
        </a:solidFill>
        <a:latin typeface="Tahoma" pitchFamily="-105" charset="-52"/>
        <a:ea typeface="+mn-ea"/>
        <a:cs typeface="Arial" charset="0"/>
      </a:defRPr>
    </a:lvl1pPr>
    <a:lvl2pPr marL="457200" algn="l" rtl="0" eaLnBrk="0" fontAlgn="base" hangingPunct="0">
      <a:spcBef>
        <a:spcPct val="0"/>
      </a:spcBef>
      <a:spcAft>
        <a:spcPct val="0"/>
      </a:spcAft>
      <a:defRPr kern="1200">
        <a:solidFill>
          <a:schemeClr val="tx1"/>
        </a:solidFill>
        <a:latin typeface="Tahoma" pitchFamily="-105" charset="-52"/>
        <a:ea typeface="+mn-ea"/>
        <a:cs typeface="Arial" charset="0"/>
      </a:defRPr>
    </a:lvl2pPr>
    <a:lvl3pPr marL="914400" algn="l" rtl="0" eaLnBrk="0" fontAlgn="base" hangingPunct="0">
      <a:spcBef>
        <a:spcPct val="0"/>
      </a:spcBef>
      <a:spcAft>
        <a:spcPct val="0"/>
      </a:spcAft>
      <a:defRPr kern="1200">
        <a:solidFill>
          <a:schemeClr val="tx1"/>
        </a:solidFill>
        <a:latin typeface="Tahoma" pitchFamily="-105" charset="-52"/>
        <a:ea typeface="+mn-ea"/>
        <a:cs typeface="Arial" charset="0"/>
      </a:defRPr>
    </a:lvl3pPr>
    <a:lvl4pPr marL="1371600" algn="l" rtl="0" eaLnBrk="0" fontAlgn="base" hangingPunct="0">
      <a:spcBef>
        <a:spcPct val="0"/>
      </a:spcBef>
      <a:spcAft>
        <a:spcPct val="0"/>
      </a:spcAft>
      <a:defRPr kern="1200">
        <a:solidFill>
          <a:schemeClr val="tx1"/>
        </a:solidFill>
        <a:latin typeface="Tahoma" pitchFamily="-105" charset="-52"/>
        <a:ea typeface="+mn-ea"/>
        <a:cs typeface="Arial" charset="0"/>
      </a:defRPr>
    </a:lvl4pPr>
    <a:lvl5pPr marL="1828800" algn="l" rtl="0" eaLnBrk="0" fontAlgn="base" hangingPunct="0">
      <a:spcBef>
        <a:spcPct val="0"/>
      </a:spcBef>
      <a:spcAft>
        <a:spcPct val="0"/>
      </a:spcAft>
      <a:defRPr kern="1200">
        <a:solidFill>
          <a:schemeClr val="tx1"/>
        </a:solidFill>
        <a:latin typeface="Tahoma" pitchFamily="-105" charset="-52"/>
        <a:ea typeface="+mn-ea"/>
        <a:cs typeface="Arial" charset="0"/>
      </a:defRPr>
    </a:lvl5pPr>
    <a:lvl6pPr marL="2286000" algn="l" defTabSz="914400" rtl="0" eaLnBrk="1" latinLnBrk="0" hangingPunct="1">
      <a:defRPr kern="1200">
        <a:solidFill>
          <a:schemeClr val="tx1"/>
        </a:solidFill>
        <a:latin typeface="Tahoma" pitchFamily="-105" charset="-52"/>
        <a:ea typeface="+mn-ea"/>
        <a:cs typeface="Arial" charset="0"/>
      </a:defRPr>
    </a:lvl6pPr>
    <a:lvl7pPr marL="2743200" algn="l" defTabSz="914400" rtl="0" eaLnBrk="1" latinLnBrk="0" hangingPunct="1">
      <a:defRPr kern="1200">
        <a:solidFill>
          <a:schemeClr val="tx1"/>
        </a:solidFill>
        <a:latin typeface="Tahoma" pitchFamily="-105" charset="-52"/>
        <a:ea typeface="+mn-ea"/>
        <a:cs typeface="Arial" charset="0"/>
      </a:defRPr>
    </a:lvl7pPr>
    <a:lvl8pPr marL="3200400" algn="l" defTabSz="914400" rtl="0" eaLnBrk="1" latinLnBrk="0" hangingPunct="1">
      <a:defRPr kern="1200">
        <a:solidFill>
          <a:schemeClr val="tx1"/>
        </a:solidFill>
        <a:latin typeface="Tahoma" pitchFamily="-105" charset="-52"/>
        <a:ea typeface="+mn-ea"/>
        <a:cs typeface="Arial" charset="0"/>
      </a:defRPr>
    </a:lvl8pPr>
    <a:lvl9pPr marL="3657600" algn="l" defTabSz="914400" rtl="0" eaLnBrk="1" latinLnBrk="0" hangingPunct="1">
      <a:defRPr kern="1200">
        <a:solidFill>
          <a:schemeClr val="tx1"/>
        </a:solidFill>
        <a:latin typeface="Tahoma" pitchFamily="-105" charset="-52"/>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2F7128D0-E770-4F5B-B16E-DE8532933E54}" type="slidenum">
              <a:rPr lang="en-US" altLang="en-US"/>
              <a:pPr/>
              <a:t>‹#›</a:t>
            </a:fld>
            <a:endParaRPr lang="en-US" altLang="en-US"/>
          </a:p>
        </p:txBody>
      </p:sp>
    </p:spTree>
    <p:extLst>
      <p:ext uri="{BB962C8B-B14F-4D97-AF65-F5344CB8AC3E}">
        <p14:creationId xmlns:p14="http://schemas.microsoft.com/office/powerpoint/2010/main" val="1767274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fld id="{523B6DAE-10A2-4C24-BA2D-8A91C215A59A}" type="slidenum">
              <a:rPr lang="en-US" altLang="en-US" sz="1200">
                <a:latin typeface="Arial" charset="0"/>
              </a:rPr>
              <a:pPr/>
              <a:t>3</a:t>
            </a:fld>
            <a:endParaRPr lang="en-US" altLang="en-US" sz="120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E-commerce has become increasingly popular. Using the Internet for business transactions has resulted in new legislation and the need for secure websites. The Department of Defense and National Science Foundation formed the foundation for the Internet.</a:t>
            </a:r>
          </a:p>
        </p:txBody>
      </p:sp>
    </p:spTree>
    <p:extLst>
      <p:ext uri="{BB962C8B-B14F-4D97-AF65-F5344CB8AC3E}">
        <p14:creationId xmlns:p14="http://schemas.microsoft.com/office/powerpoint/2010/main" val="1321280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fld id="{5608798A-4004-4852-B20B-E7D060A3E108}" type="slidenum">
              <a:rPr lang="en-US" altLang="en-US" sz="1200">
                <a:latin typeface="Arial" charset="0"/>
              </a:rPr>
              <a:pPr/>
              <a:t>4</a:t>
            </a:fld>
            <a:endParaRPr lang="en-US" altLang="en-US" sz="120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Internet is relatively new (1990). Tim Berner-Lee opened the possibilities by making the Internet available to anyone with a computer through the use of the World Wide Web.</a:t>
            </a:r>
          </a:p>
        </p:txBody>
      </p:sp>
    </p:spTree>
    <p:extLst>
      <p:ext uri="{BB962C8B-B14F-4D97-AF65-F5344CB8AC3E}">
        <p14:creationId xmlns:p14="http://schemas.microsoft.com/office/powerpoint/2010/main" val="2372623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fld id="{F51FC9F4-8FAA-4008-AD27-5FB7EB143124}" type="slidenum">
              <a:rPr lang="en-US" altLang="en-US" sz="1200">
                <a:latin typeface="Arial" charset="0"/>
              </a:rPr>
              <a:pPr/>
              <a:t>5</a:t>
            </a:fld>
            <a:endParaRPr lang="en-US" altLang="en-US" sz="120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popularity of the Internet has resulted in numerous legal issues ranging from privacy and security of data to defamation and obscenity. The Internet has resulted in additional legal issues.</a:t>
            </a:r>
          </a:p>
        </p:txBody>
      </p:sp>
    </p:spTree>
    <p:extLst>
      <p:ext uri="{BB962C8B-B14F-4D97-AF65-F5344CB8AC3E}">
        <p14:creationId xmlns:p14="http://schemas.microsoft.com/office/powerpoint/2010/main" val="3583017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fld id="{B12E2EEB-0FF3-4E71-BB1A-22829D375B0F}" type="slidenum">
              <a:rPr lang="en-US" altLang="en-US" sz="1200">
                <a:latin typeface="Arial" charset="0"/>
              </a:rPr>
              <a:pPr/>
              <a:t>6</a:t>
            </a:fld>
            <a:endParaRPr lang="en-US" altLang="en-US" sz="120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Each state has the right to determine if freedom of speech has gone too far with obscenity. Some states are more liberal than others when interpreting what is acceptable communication.</a:t>
            </a:r>
          </a:p>
        </p:txBody>
      </p:sp>
    </p:spTree>
    <p:extLst>
      <p:ext uri="{BB962C8B-B14F-4D97-AF65-F5344CB8AC3E}">
        <p14:creationId xmlns:p14="http://schemas.microsoft.com/office/powerpoint/2010/main" val="765612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fld id="{A673D4F5-BC30-4EC8-97C7-0464BF741D3B}" type="slidenum">
              <a:rPr lang="en-US" altLang="en-US" sz="1200">
                <a:latin typeface="Arial" charset="0"/>
              </a:rPr>
              <a:pPr/>
              <a:t>7</a:t>
            </a:fld>
            <a:endParaRPr lang="en-US" altLang="en-US" sz="120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Law cases have resulted in tighter scrutiny of the Internet. Individuals and businesses are expected to monitor and control the material on their websites or e-mail communications.</a:t>
            </a:r>
          </a:p>
        </p:txBody>
      </p:sp>
    </p:spTree>
    <p:extLst>
      <p:ext uri="{BB962C8B-B14F-4D97-AF65-F5344CB8AC3E}">
        <p14:creationId xmlns:p14="http://schemas.microsoft.com/office/powerpoint/2010/main" val="2209989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fld id="{47C69691-5156-4ADD-9571-D23D27ED7C54}" type="slidenum">
              <a:rPr lang="en-US" altLang="en-US" sz="1200">
                <a:latin typeface="Arial" charset="0"/>
              </a:rPr>
              <a:pPr/>
              <a:t>8</a:t>
            </a:fld>
            <a:endParaRPr lang="en-US" altLang="en-US" sz="120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When individuals are at work, they should not use the Internet for personal e-mails. Whatever you do on your computer at work is probably monitored by your employer.</a:t>
            </a:r>
          </a:p>
        </p:txBody>
      </p:sp>
    </p:spTree>
    <p:extLst>
      <p:ext uri="{BB962C8B-B14F-4D97-AF65-F5344CB8AC3E}">
        <p14:creationId xmlns:p14="http://schemas.microsoft.com/office/powerpoint/2010/main" val="3953777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1981200" y="228600"/>
            <a:ext cx="6986588" cy="1371600"/>
          </a:xfrm>
        </p:spPr>
        <p:txBody>
          <a:bodyPr/>
          <a:lstStyle>
            <a:lvl1pPr algn="r">
              <a:lnSpc>
                <a:spcPct val="65000"/>
              </a:lnSpc>
              <a:defRPr sz="4400"/>
            </a:lvl1pPr>
          </a:lstStyle>
          <a:p>
            <a:r>
              <a:rPr lang="en-US"/>
              <a:t>Click to edit Master title style.</a:t>
            </a:r>
          </a:p>
        </p:txBody>
      </p:sp>
      <p:sp>
        <p:nvSpPr>
          <p:cNvPr id="33795" name="Rectangle 3"/>
          <p:cNvSpPr>
            <a:spLocks noGrp="1" noChangeArrowheads="1"/>
          </p:cNvSpPr>
          <p:nvPr>
            <p:ph type="subTitle" idx="1"/>
          </p:nvPr>
        </p:nvSpPr>
        <p:spPr>
          <a:xfrm>
            <a:off x="1985963" y="1600200"/>
            <a:ext cx="7005637" cy="685800"/>
          </a:xfrm>
        </p:spPr>
        <p:txBody>
          <a:bodyPr/>
          <a:lstStyle>
            <a:lvl1pPr marL="0" indent="0" algn="r">
              <a:buFontTx/>
              <a:buNone/>
              <a:defRPr sz="2400" b="1"/>
            </a:lvl1pPr>
          </a:lstStyle>
          <a:p>
            <a:r>
              <a:rPr lang="en-US"/>
              <a:t>Click to edit Master subtitle style</a:t>
            </a:r>
          </a:p>
        </p:txBody>
      </p:sp>
      <p:sp>
        <p:nvSpPr>
          <p:cNvPr id="4" name="Rectangle 4"/>
          <p:cNvSpPr>
            <a:spLocks noGrp="1" noChangeArrowheads="1"/>
          </p:cNvSpPr>
          <p:nvPr>
            <p:ph type="dt" sz="half" idx="10"/>
          </p:nvPr>
        </p:nvSpPr>
        <p:spPr>
          <a:xfrm>
            <a:off x="304800" y="6477000"/>
            <a:ext cx="2667000" cy="381000"/>
          </a:xfrm>
        </p:spPr>
        <p:txBody>
          <a:bodyPr/>
          <a:lstStyle>
            <a:lvl1pPr>
              <a:defRPr/>
            </a:lvl1pPr>
          </a:lstStyle>
          <a:p>
            <a:fld id="{AF95AC59-AA28-4CBF-8ABA-F4479AE4F13C}" type="datetime1">
              <a:rPr lang="en-US" altLang="en-US"/>
              <a:pPr/>
              <a:t>4/25/2017</a:t>
            </a:fld>
            <a:endParaRPr lang="en-US" altLang="en-US"/>
          </a:p>
        </p:txBody>
      </p:sp>
      <p:sp>
        <p:nvSpPr>
          <p:cNvPr id="5" name="Rectangle 5"/>
          <p:cNvSpPr>
            <a:spLocks noGrp="1" noChangeArrowheads="1"/>
          </p:cNvSpPr>
          <p:nvPr>
            <p:ph type="ftr" sz="quarter" idx="11"/>
          </p:nvPr>
        </p:nvSpPr>
        <p:spPr>
          <a:xfrm>
            <a:off x="3124200" y="6477000"/>
            <a:ext cx="3124200" cy="381000"/>
          </a:xfrm>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xfrm>
            <a:off x="6400800" y="6477000"/>
            <a:ext cx="2514600" cy="381000"/>
          </a:xfrm>
        </p:spPr>
        <p:txBody>
          <a:bodyPr/>
          <a:lstStyle>
            <a:lvl1pPr>
              <a:defRPr/>
            </a:lvl1pPr>
          </a:lstStyle>
          <a:p>
            <a:fld id="{B831D2A8-4B72-43DE-8BD9-442A3BEC949A}" type="slidenum">
              <a:rPr lang="en-US" altLang="en-US"/>
              <a:pPr/>
              <a:t>‹#›</a:t>
            </a:fld>
            <a:endParaRPr lang="en-US" altLang="en-US"/>
          </a:p>
        </p:txBody>
      </p:sp>
    </p:spTree>
    <p:extLst>
      <p:ext uri="{BB962C8B-B14F-4D97-AF65-F5344CB8AC3E}">
        <p14:creationId xmlns:p14="http://schemas.microsoft.com/office/powerpoint/2010/main" val="286313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93CC63A-69E2-47E4-A32E-545D1531C600}"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DAA7DBF8-1A3A-42CC-8CA0-CF6E6D8E4108}" type="slidenum">
              <a:rPr lang="en-US" altLang="en-US"/>
              <a:pPr/>
              <a:t>‹#›</a:t>
            </a:fld>
            <a:endParaRPr lang="en-US" altLang="en-US"/>
          </a:p>
        </p:txBody>
      </p:sp>
    </p:spTree>
    <p:extLst>
      <p:ext uri="{BB962C8B-B14F-4D97-AF65-F5344CB8AC3E}">
        <p14:creationId xmlns:p14="http://schemas.microsoft.com/office/powerpoint/2010/main" val="101265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52400"/>
            <a:ext cx="21907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198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B85EB88-6EFC-4C83-89DD-AC9C0F0BC960}"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7E93564D-3FA9-4D17-A0B1-2BFC31D2C554}" type="slidenum">
              <a:rPr lang="en-US" altLang="en-US"/>
              <a:pPr/>
              <a:t>‹#›</a:t>
            </a:fld>
            <a:endParaRPr lang="en-US" altLang="en-US"/>
          </a:p>
        </p:txBody>
      </p:sp>
    </p:spTree>
    <p:extLst>
      <p:ext uri="{BB962C8B-B14F-4D97-AF65-F5344CB8AC3E}">
        <p14:creationId xmlns:p14="http://schemas.microsoft.com/office/powerpoint/2010/main" val="2211509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ctrTitle" sz="quarter"/>
          </p:nvPr>
        </p:nvSpPr>
        <p:spPr>
          <a:xfrm>
            <a:off x="2916238" y="1989138"/>
            <a:ext cx="6227762" cy="647700"/>
          </a:xfrm>
        </p:spPr>
        <p:txBody>
          <a:bodyPr lIns="92075" tIns="46038" rIns="92075" bIns="46038" anchor="b"/>
          <a:lstStyle>
            <a:lvl1pPr>
              <a:defRPr sz="4000" i="0"/>
            </a:lvl1pPr>
          </a:lstStyle>
          <a:p>
            <a:r>
              <a:rPr lang="en-US" altLang="ko-KR"/>
              <a:t>Add Head Title Here</a:t>
            </a:r>
          </a:p>
        </p:txBody>
      </p:sp>
      <p:sp>
        <p:nvSpPr>
          <p:cNvPr id="37891" name="Rectangle 3"/>
          <p:cNvSpPr>
            <a:spLocks noGrp="1" noChangeArrowheads="1"/>
          </p:cNvSpPr>
          <p:nvPr>
            <p:ph type="subTitle" idx="1"/>
          </p:nvPr>
        </p:nvSpPr>
        <p:spPr>
          <a:xfrm>
            <a:off x="1943100" y="2852738"/>
            <a:ext cx="7200900" cy="457200"/>
          </a:xfrm>
        </p:spPr>
        <p:txBody>
          <a:bodyPr/>
          <a:lstStyle>
            <a:lvl1pPr marL="0" indent="0" algn="r">
              <a:buFont typeface="Wingdings" pitchFamily="2" charset="2"/>
              <a:buNone/>
              <a:defRPr sz="2600" b="1"/>
            </a:lvl1pPr>
          </a:lstStyle>
          <a:p>
            <a:r>
              <a:rPr lang="en-US" altLang="ko-KR"/>
              <a:t>Click to edit Master subtitle style</a:t>
            </a:r>
          </a:p>
          <a:p>
            <a:endParaRPr lang="en-US" altLang="ko-KR"/>
          </a:p>
        </p:txBody>
      </p:sp>
    </p:spTree>
    <p:extLst>
      <p:ext uri="{BB962C8B-B14F-4D97-AF65-F5344CB8AC3E}">
        <p14:creationId xmlns:p14="http://schemas.microsoft.com/office/powerpoint/2010/main" val="638909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3499BF87-F0C2-4C63-909E-308A48C044C3}" type="datetime1">
              <a:rPr lang="en-US" altLang="en-US"/>
              <a:pPr/>
              <a:t>4/25/2017</a:t>
            </a:fld>
            <a:endParaRPr lang="en-US" altLang="ko-KR"/>
          </a:p>
        </p:txBody>
      </p:sp>
      <p:sp>
        <p:nvSpPr>
          <p:cNvPr id="5" name="Rectangle 5"/>
          <p:cNvSpPr>
            <a:spLocks noGrp="1" noChangeArrowheads="1"/>
          </p:cNvSpPr>
          <p:nvPr>
            <p:ph type="ftr" sz="quarter" idx="11"/>
          </p:nvPr>
        </p:nvSpPr>
        <p:spPr>
          <a:ln/>
        </p:spPr>
        <p:txBody>
          <a:bodyPr/>
          <a:lstStyle>
            <a:lvl1pPr>
              <a:defRPr/>
            </a:lvl1pPr>
          </a:lstStyle>
          <a:p>
            <a:r>
              <a:rPr lang="en-US" altLang="ko-KR"/>
              <a:t>Copyright © Texas Education Agency, 2013. All rights reserved.</a:t>
            </a:r>
          </a:p>
        </p:txBody>
      </p:sp>
    </p:spTree>
    <p:extLst>
      <p:ext uri="{BB962C8B-B14F-4D97-AF65-F5344CB8AC3E}">
        <p14:creationId xmlns:p14="http://schemas.microsoft.com/office/powerpoint/2010/main" val="4293195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96AE9F93-13E0-4B00-ABB9-0127A04A3095}" type="datetime1">
              <a:rPr lang="en-US" altLang="en-US"/>
              <a:pPr/>
              <a:t>4/25/2017</a:t>
            </a:fld>
            <a:endParaRPr lang="en-US" altLang="ko-KR"/>
          </a:p>
        </p:txBody>
      </p:sp>
      <p:sp>
        <p:nvSpPr>
          <p:cNvPr id="5" name="Rectangle 5"/>
          <p:cNvSpPr>
            <a:spLocks noGrp="1" noChangeArrowheads="1"/>
          </p:cNvSpPr>
          <p:nvPr>
            <p:ph type="ftr" sz="quarter" idx="11"/>
          </p:nvPr>
        </p:nvSpPr>
        <p:spPr>
          <a:ln/>
        </p:spPr>
        <p:txBody>
          <a:bodyPr/>
          <a:lstStyle>
            <a:lvl1pPr>
              <a:defRPr/>
            </a:lvl1pPr>
          </a:lstStyle>
          <a:p>
            <a:r>
              <a:rPr lang="en-US" altLang="ko-KR"/>
              <a:t>Copyright © Texas Education Agency, 2013. All rights reserved.</a:t>
            </a:r>
          </a:p>
        </p:txBody>
      </p:sp>
    </p:spTree>
    <p:extLst>
      <p:ext uri="{BB962C8B-B14F-4D97-AF65-F5344CB8AC3E}">
        <p14:creationId xmlns:p14="http://schemas.microsoft.com/office/powerpoint/2010/main" val="3273447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771650"/>
            <a:ext cx="3848100" cy="4681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40250" y="1771650"/>
            <a:ext cx="3848100" cy="4681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F449CC33-0453-4C75-A960-62310B74C785}" type="datetime1">
              <a:rPr lang="en-US" altLang="en-US"/>
              <a:pPr/>
              <a:t>4/25/2017</a:t>
            </a:fld>
            <a:endParaRPr lang="en-US" altLang="ko-KR"/>
          </a:p>
        </p:txBody>
      </p:sp>
      <p:sp>
        <p:nvSpPr>
          <p:cNvPr id="6" name="Rectangle 5"/>
          <p:cNvSpPr>
            <a:spLocks noGrp="1" noChangeArrowheads="1"/>
          </p:cNvSpPr>
          <p:nvPr>
            <p:ph type="ftr" sz="quarter" idx="11"/>
          </p:nvPr>
        </p:nvSpPr>
        <p:spPr>
          <a:ln/>
        </p:spPr>
        <p:txBody>
          <a:bodyPr/>
          <a:lstStyle>
            <a:lvl1pPr>
              <a:defRPr/>
            </a:lvl1pPr>
          </a:lstStyle>
          <a:p>
            <a:r>
              <a:rPr lang="en-US" altLang="ko-KR"/>
              <a:t>Copyright © Texas Education Agency, 2013. All rights reserved.</a:t>
            </a:r>
          </a:p>
        </p:txBody>
      </p:sp>
    </p:spTree>
    <p:extLst>
      <p:ext uri="{BB962C8B-B14F-4D97-AF65-F5344CB8AC3E}">
        <p14:creationId xmlns:p14="http://schemas.microsoft.com/office/powerpoint/2010/main" val="1089054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2CC7A4F9-2AFB-45F3-AAA9-E59EDBDAC013}" type="datetime1">
              <a:rPr lang="en-US" altLang="en-US"/>
              <a:pPr/>
              <a:t>4/25/2017</a:t>
            </a:fld>
            <a:endParaRPr lang="en-US" altLang="ko-KR"/>
          </a:p>
        </p:txBody>
      </p:sp>
      <p:sp>
        <p:nvSpPr>
          <p:cNvPr id="8" name="Rectangle 5"/>
          <p:cNvSpPr>
            <a:spLocks noGrp="1" noChangeArrowheads="1"/>
          </p:cNvSpPr>
          <p:nvPr>
            <p:ph type="ftr" sz="quarter" idx="11"/>
          </p:nvPr>
        </p:nvSpPr>
        <p:spPr>
          <a:ln/>
        </p:spPr>
        <p:txBody>
          <a:bodyPr/>
          <a:lstStyle>
            <a:lvl1pPr>
              <a:defRPr/>
            </a:lvl1pPr>
          </a:lstStyle>
          <a:p>
            <a:r>
              <a:rPr lang="en-US" altLang="ko-KR"/>
              <a:t>Copyright © Texas Education Agency, 2013. All rights reserved.</a:t>
            </a:r>
          </a:p>
        </p:txBody>
      </p:sp>
    </p:spTree>
    <p:extLst>
      <p:ext uri="{BB962C8B-B14F-4D97-AF65-F5344CB8AC3E}">
        <p14:creationId xmlns:p14="http://schemas.microsoft.com/office/powerpoint/2010/main" val="1065802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2A52C03B-E5FC-4FC3-BA67-5BF0BC216F8F}" type="datetime1">
              <a:rPr lang="en-US" altLang="en-US"/>
              <a:pPr/>
              <a:t>4/25/2017</a:t>
            </a:fld>
            <a:endParaRPr lang="en-US" altLang="ko-KR"/>
          </a:p>
        </p:txBody>
      </p:sp>
      <p:sp>
        <p:nvSpPr>
          <p:cNvPr id="4" name="Rectangle 5"/>
          <p:cNvSpPr>
            <a:spLocks noGrp="1" noChangeArrowheads="1"/>
          </p:cNvSpPr>
          <p:nvPr>
            <p:ph type="ftr" sz="quarter" idx="11"/>
          </p:nvPr>
        </p:nvSpPr>
        <p:spPr>
          <a:ln/>
        </p:spPr>
        <p:txBody>
          <a:bodyPr/>
          <a:lstStyle>
            <a:lvl1pPr>
              <a:defRPr/>
            </a:lvl1pPr>
          </a:lstStyle>
          <a:p>
            <a:r>
              <a:rPr lang="en-US" altLang="ko-KR"/>
              <a:t>Copyright © Texas Education Agency, 2013. All rights reserved.</a:t>
            </a:r>
          </a:p>
        </p:txBody>
      </p:sp>
    </p:spTree>
    <p:extLst>
      <p:ext uri="{BB962C8B-B14F-4D97-AF65-F5344CB8AC3E}">
        <p14:creationId xmlns:p14="http://schemas.microsoft.com/office/powerpoint/2010/main" val="1791013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B759F07-AE7C-43BF-9A37-447CA359A418}" type="datetime1">
              <a:rPr lang="en-US" altLang="en-US"/>
              <a:pPr/>
              <a:t>4/25/2017</a:t>
            </a:fld>
            <a:endParaRPr lang="en-US" altLang="ko-KR"/>
          </a:p>
        </p:txBody>
      </p:sp>
      <p:sp>
        <p:nvSpPr>
          <p:cNvPr id="3" name="Rectangle 5"/>
          <p:cNvSpPr>
            <a:spLocks noGrp="1" noChangeArrowheads="1"/>
          </p:cNvSpPr>
          <p:nvPr>
            <p:ph type="ftr" sz="quarter" idx="11"/>
          </p:nvPr>
        </p:nvSpPr>
        <p:spPr>
          <a:ln/>
        </p:spPr>
        <p:txBody>
          <a:bodyPr/>
          <a:lstStyle>
            <a:lvl1pPr>
              <a:defRPr/>
            </a:lvl1pPr>
          </a:lstStyle>
          <a:p>
            <a:r>
              <a:rPr lang="en-US" altLang="ko-KR"/>
              <a:t>Copyright © Texas Education Agency, 2013. All rights reserved.</a:t>
            </a:r>
          </a:p>
        </p:txBody>
      </p:sp>
    </p:spTree>
    <p:extLst>
      <p:ext uri="{BB962C8B-B14F-4D97-AF65-F5344CB8AC3E}">
        <p14:creationId xmlns:p14="http://schemas.microsoft.com/office/powerpoint/2010/main" val="14590845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6FDD8F2-FFEF-4D1A-BB08-8BDEE6CAB0C7}" type="datetime1">
              <a:rPr lang="en-US" altLang="en-US"/>
              <a:pPr/>
              <a:t>4/25/2017</a:t>
            </a:fld>
            <a:endParaRPr lang="en-US" altLang="ko-KR"/>
          </a:p>
        </p:txBody>
      </p:sp>
      <p:sp>
        <p:nvSpPr>
          <p:cNvPr id="6" name="Rectangle 5"/>
          <p:cNvSpPr>
            <a:spLocks noGrp="1" noChangeArrowheads="1"/>
          </p:cNvSpPr>
          <p:nvPr>
            <p:ph type="ftr" sz="quarter" idx="11"/>
          </p:nvPr>
        </p:nvSpPr>
        <p:spPr>
          <a:ln/>
        </p:spPr>
        <p:txBody>
          <a:bodyPr/>
          <a:lstStyle>
            <a:lvl1pPr>
              <a:defRPr/>
            </a:lvl1pPr>
          </a:lstStyle>
          <a:p>
            <a:r>
              <a:rPr lang="en-US" altLang="ko-KR"/>
              <a:t>Copyright © Texas Education Agency, 2013. All rights reserved.</a:t>
            </a:r>
          </a:p>
        </p:txBody>
      </p:sp>
    </p:spTree>
    <p:extLst>
      <p:ext uri="{BB962C8B-B14F-4D97-AF65-F5344CB8AC3E}">
        <p14:creationId xmlns:p14="http://schemas.microsoft.com/office/powerpoint/2010/main" val="2678142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BD22F66C-3D8E-4DCF-ABD8-78413DCDCCA4}"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97417F62-7D6D-4CB4-9A3D-702058DCB7E6}" type="slidenum">
              <a:rPr lang="en-US" altLang="en-US"/>
              <a:pPr/>
              <a:t>‹#›</a:t>
            </a:fld>
            <a:endParaRPr lang="en-US" altLang="en-US"/>
          </a:p>
        </p:txBody>
      </p:sp>
    </p:spTree>
    <p:extLst>
      <p:ext uri="{BB962C8B-B14F-4D97-AF65-F5344CB8AC3E}">
        <p14:creationId xmlns:p14="http://schemas.microsoft.com/office/powerpoint/2010/main" val="19427857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8683418-1442-447F-9174-AD2F86271071}" type="datetime1">
              <a:rPr lang="en-US" altLang="en-US"/>
              <a:pPr/>
              <a:t>4/25/2017</a:t>
            </a:fld>
            <a:endParaRPr lang="en-US" altLang="ko-KR"/>
          </a:p>
        </p:txBody>
      </p:sp>
      <p:sp>
        <p:nvSpPr>
          <p:cNvPr id="6" name="Rectangle 5"/>
          <p:cNvSpPr>
            <a:spLocks noGrp="1" noChangeArrowheads="1"/>
          </p:cNvSpPr>
          <p:nvPr>
            <p:ph type="ftr" sz="quarter" idx="11"/>
          </p:nvPr>
        </p:nvSpPr>
        <p:spPr>
          <a:ln/>
        </p:spPr>
        <p:txBody>
          <a:bodyPr/>
          <a:lstStyle>
            <a:lvl1pPr>
              <a:defRPr/>
            </a:lvl1pPr>
          </a:lstStyle>
          <a:p>
            <a:r>
              <a:rPr lang="en-US" altLang="ko-KR"/>
              <a:t>Copyright © Texas Education Agency, 2013. All rights reserved.</a:t>
            </a:r>
          </a:p>
        </p:txBody>
      </p:sp>
    </p:spTree>
    <p:extLst>
      <p:ext uri="{BB962C8B-B14F-4D97-AF65-F5344CB8AC3E}">
        <p14:creationId xmlns:p14="http://schemas.microsoft.com/office/powerpoint/2010/main" val="13751447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5BDAB36B-4CF2-4CAE-AFE3-602F77AD66AD}" type="datetime1">
              <a:rPr lang="en-US" altLang="en-US"/>
              <a:pPr/>
              <a:t>4/25/2017</a:t>
            </a:fld>
            <a:endParaRPr lang="en-US" altLang="ko-KR"/>
          </a:p>
        </p:txBody>
      </p:sp>
      <p:sp>
        <p:nvSpPr>
          <p:cNvPr id="5" name="Rectangle 5"/>
          <p:cNvSpPr>
            <a:spLocks noGrp="1" noChangeArrowheads="1"/>
          </p:cNvSpPr>
          <p:nvPr>
            <p:ph type="ftr" sz="quarter" idx="11"/>
          </p:nvPr>
        </p:nvSpPr>
        <p:spPr>
          <a:ln/>
        </p:spPr>
        <p:txBody>
          <a:bodyPr/>
          <a:lstStyle>
            <a:lvl1pPr>
              <a:defRPr/>
            </a:lvl1pPr>
          </a:lstStyle>
          <a:p>
            <a:r>
              <a:rPr lang="en-US" altLang="ko-KR"/>
              <a:t>Copyright © Texas Education Agency, 2013. All rights reserved.</a:t>
            </a:r>
          </a:p>
        </p:txBody>
      </p:sp>
    </p:spTree>
    <p:extLst>
      <p:ext uri="{BB962C8B-B14F-4D97-AF65-F5344CB8AC3E}">
        <p14:creationId xmlns:p14="http://schemas.microsoft.com/office/powerpoint/2010/main" val="37296201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7038" y="836613"/>
            <a:ext cx="2259012" cy="5616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836613"/>
            <a:ext cx="6624638" cy="5616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5F3A9DC9-EB2F-4CCB-869C-70322C286F4F}" type="datetime1">
              <a:rPr lang="en-US" altLang="en-US"/>
              <a:pPr/>
              <a:t>4/25/2017</a:t>
            </a:fld>
            <a:endParaRPr lang="en-US" altLang="ko-KR"/>
          </a:p>
        </p:txBody>
      </p:sp>
      <p:sp>
        <p:nvSpPr>
          <p:cNvPr id="5" name="Rectangle 5"/>
          <p:cNvSpPr>
            <a:spLocks noGrp="1" noChangeArrowheads="1"/>
          </p:cNvSpPr>
          <p:nvPr>
            <p:ph type="ftr" sz="quarter" idx="11"/>
          </p:nvPr>
        </p:nvSpPr>
        <p:spPr>
          <a:ln/>
        </p:spPr>
        <p:txBody>
          <a:bodyPr/>
          <a:lstStyle>
            <a:lvl1pPr>
              <a:defRPr/>
            </a:lvl1pPr>
          </a:lstStyle>
          <a:p>
            <a:r>
              <a:rPr lang="en-US" altLang="ko-KR"/>
              <a:t>Copyright © Texas Education Agency, 2013. All rights reserved.</a:t>
            </a:r>
          </a:p>
        </p:txBody>
      </p:sp>
    </p:spTree>
    <p:extLst>
      <p:ext uri="{BB962C8B-B14F-4D97-AF65-F5344CB8AC3E}">
        <p14:creationId xmlns:p14="http://schemas.microsoft.com/office/powerpoint/2010/main" val="7961961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latin typeface="Tahoma" charset="0"/>
                  <a:cs typeface="+mn-cs"/>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cs typeface="+mn-cs"/>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cs typeface="+mn-cs"/>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latin typeface="Tahoma" charset="0"/>
                <a:cs typeface="+mn-cs"/>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latin typeface="Tahoma" charset="0"/>
                <a:cs typeface="+mn-cs"/>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cs typeface="+mn-cs"/>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latin typeface="Tahoma" charset="0"/>
                  <a:cs typeface="+mn-cs"/>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Tahoma" charset="0"/>
                  <a:cs typeface="+mn-cs"/>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latin typeface="Tahoma" charset="0"/>
                  <a:cs typeface="+mn-cs"/>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latin typeface="Tahoma" charset="0"/>
                  <a:cs typeface="+mn-cs"/>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cs typeface="+mn-cs"/>
                </a:endParaRPr>
              </a:p>
            </p:txBody>
          </p:sp>
        </p:grpSp>
      </p:grpSp>
      <p:sp>
        <p:nvSpPr>
          <p:cNvPr id="7184"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718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fld id="{60D0420E-32D7-4B7B-9073-AC4A23DAE04A}" type="datetime1">
              <a:rPr lang="en-US" altLang="en-US"/>
              <a:pPr/>
              <a:t>4/25/2017</a:t>
            </a:fld>
            <a:endParaRPr lang="en-US" altLang="en-US"/>
          </a:p>
        </p:txBody>
      </p:sp>
      <p:sp>
        <p:nvSpPr>
          <p:cNvPr id="19" name="Rectangle 19"/>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20" name="Rectangle 20"/>
          <p:cNvSpPr>
            <a:spLocks noGrp="1" noChangeArrowheads="1"/>
          </p:cNvSpPr>
          <p:nvPr>
            <p:ph type="sldNum" sz="quarter" idx="12"/>
          </p:nvPr>
        </p:nvSpPr>
        <p:spPr/>
        <p:txBody>
          <a:bodyPr/>
          <a:lstStyle>
            <a:lvl1pPr>
              <a:defRPr/>
            </a:lvl1pPr>
          </a:lstStyle>
          <a:p>
            <a:fld id="{64B45CB5-1FA4-408B-85C4-34E6B7DAE668}" type="slidenum">
              <a:rPr lang="en-US" altLang="en-US"/>
              <a:pPr/>
              <a:t>‹#›</a:t>
            </a:fld>
            <a:endParaRPr lang="en-US" altLang="en-US"/>
          </a:p>
        </p:txBody>
      </p:sp>
    </p:spTree>
    <p:extLst>
      <p:ext uri="{BB962C8B-B14F-4D97-AF65-F5344CB8AC3E}">
        <p14:creationId xmlns:p14="http://schemas.microsoft.com/office/powerpoint/2010/main" val="299544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9634F1D7-4DF3-4E52-8713-62BB6496480F}" type="datetime1">
              <a:rPr lang="en-US" altLang="en-US"/>
              <a:pPr/>
              <a:t>4/25/2017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0F2AD314-DA35-4740-8B5C-1862D19E7177}" type="slidenum">
              <a:rPr lang="en-US" altLang="en-US"/>
              <a:pPr/>
              <a:t>‹#›</a:t>
            </a:fld>
            <a:endParaRPr lang="en-US" altLang="en-US"/>
          </a:p>
        </p:txBody>
      </p:sp>
    </p:spTree>
    <p:extLst>
      <p:ext uri="{BB962C8B-B14F-4D97-AF65-F5344CB8AC3E}">
        <p14:creationId xmlns:p14="http://schemas.microsoft.com/office/powerpoint/2010/main" val="2234166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19200"/>
            <a:ext cx="43053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3053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D6B2F11F-6AB2-4B15-8D7F-98F1A55A6C0C}" type="datetime1">
              <a:rPr lang="en-US" altLang="en-US"/>
              <a:pPr/>
              <a:t>4/25/2017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AE34DE1A-DB04-4910-A78A-43163CC6D155}" type="slidenum">
              <a:rPr lang="en-US" altLang="en-US"/>
              <a:pPr/>
              <a:t>‹#›</a:t>
            </a:fld>
            <a:endParaRPr lang="en-US" altLang="en-US"/>
          </a:p>
        </p:txBody>
      </p:sp>
    </p:spTree>
    <p:extLst>
      <p:ext uri="{BB962C8B-B14F-4D97-AF65-F5344CB8AC3E}">
        <p14:creationId xmlns:p14="http://schemas.microsoft.com/office/powerpoint/2010/main" val="1011212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110A01A1-4D6F-4548-92F3-3FB1A0471BFC}" type="datetime1">
              <a:rPr lang="en-US" altLang="en-US"/>
              <a:pPr/>
              <a:t>4/25/2017</a:t>
            </a:fld>
            <a:endParaRPr lang="en-US" altLang="en-US"/>
          </a:p>
        </p:txBody>
      </p:sp>
      <p:sp>
        <p:nvSpPr>
          <p:cNvPr id="8"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9" name="Rectangle 6"/>
          <p:cNvSpPr>
            <a:spLocks noGrp="1" noChangeArrowheads="1"/>
          </p:cNvSpPr>
          <p:nvPr>
            <p:ph type="sldNum" sz="quarter" idx="12"/>
          </p:nvPr>
        </p:nvSpPr>
        <p:spPr>
          <a:ln/>
        </p:spPr>
        <p:txBody>
          <a:bodyPr/>
          <a:lstStyle>
            <a:lvl1pPr>
              <a:defRPr/>
            </a:lvl1pPr>
          </a:lstStyle>
          <a:p>
            <a:fld id="{87EA6029-D397-4E86-9D00-8BDBE059C0DC}" type="slidenum">
              <a:rPr lang="en-US" altLang="en-US"/>
              <a:pPr/>
              <a:t>‹#›</a:t>
            </a:fld>
            <a:endParaRPr lang="en-US" altLang="en-US"/>
          </a:p>
        </p:txBody>
      </p:sp>
    </p:spTree>
    <p:extLst>
      <p:ext uri="{BB962C8B-B14F-4D97-AF65-F5344CB8AC3E}">
        <p14:creationId xmlns:p14="http://schemas.microsoft.com/office/powerpoint/2010/main" val="652398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3A1037DD-1DB6-4950-A1DA-38DA70AB68CB}" type="datetime1">
              <a:rPr lang="en-US" altLang="en-US"/>
              <a:pPr/>
              <a:t>4/25/2017</a:t>
            </a:fld>
            <a:endParaRPr lang="en-US" altLang="en-US"/>
          </a:p>
        </p:txBody>
      </p:sp>
      <p:sp>
        <p:nvSpPr>
          <p:cNvPr id="4"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5" name="Rectangle 6"/>
          <p:cNvSpPr>
            <a:spLocks noGrp="1" noChangeArrowheads="1"/>
          </p:cNvSpPr>
          <p:nvPr>
            <p:ph type="sldNum" sz="quarter" idx="12"/>
          </p:nvPr>
        </p:nvSpPr>
        <p:spPr>
          <a:ln/>
        </p:spPr>
        <p:txBody>
          <a:bodyPr/>
          <a:lstStyle>
            <a:lvl1pPr>
              <a:defRPr/>
            </a:lvl1pPr>
          </a:lstStyle>
          <a:p>
            <a:fld id="{17F8A198-2E4D-4CE1-BF78-C62B7DF31034}" type="slidenum">
              <a:rPr lang="en-US" altLang="en-US"/>
              <a:pPr/>
              <a:t>‹#›</a:t>
            </a:fld>
            <a:endParaRPr lang="en-US" altLang="en-US"/>
          </a:p>
        </p:txBody>
      </p:sp>
    </p:spTree>
    <p:extLst>
      <p:ext uri="{BB962C8B-B14F-4D97-AF65-F5344CB8AC3E}">
        <p14:creationId xmlns:p14="http://schemas.microsoft.com/office/powerpoint/2010/main" val="158643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5B960023-1FFD-42AC-B674-91D3D418C0FE}" type="datetime1">
              <a:rPr lang="en-US" altLang="en-US"/>
              <a:pPr/>
              <a:t>4/25/2017</a:t>
            </a:fld>
            <a:endParaRPr lang="en-US" altLang="en-US"/>
          </a:p>
        </p:txBody>
      </p:sp>
      <p:sp>
        <p:nvSpPr>
          <p:cNvPr id="3"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4" name="Rectangle 6"/>
          <p:cNvSpPr>
            <a:spLocks noGrp="1" noChangeArrowheads="1"/>
          </p:cNvSpPr>
          <p:nvPr>
            <p:ph type="sldNum" sz="quarter" idx="12"/>
          </p:nvPr>
        </p:nvSpPr>
        <p:spPr>
          <a:ln/>
        </p:spPr>
        <p:txBody>
          <a:bodyPr/>
          <a:lstStyle>
            <a:lvl1pPr>
              <a:defRPr/>
            </a:lvl1pPr>
          </a:lstStyle>
          <a:p>
            <a:fld id="{51874894-E3AD-4685-9B6D-BE0257877A4D}" type="slidenum">
              <a:rPr lang="en-US" altLang="en-US"/>
              <a:pPr/>
              <a:t>‹#›</a:t>
            </a:fld>
            <a:endParaRPr lang="en-US" altLang="en-US"/>
          </a:p>
        </p:txBody>
      </p:sp>
    </p:spTree>
    <p:extLst>
      <p:ext uri="{BB962C8B-B14F-4D97-AF65-F5344CB8AC3E}">
        <p14:creationId xmlns:p14="http://schemas.microsoft.com/office/powerpoint/2010/main" val="261723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53412E1-599D-4B10-AE43-832084B14FB8}" type="datetime1">
              <a:rPr lang="en-US" altLang="en-US"/>
              <a:pPr/>
              <a:t>4/25/2017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5CA671AC-C85B-404B-8D6A-967B75FB9D1D}" type="slidenum">
              <a:rPr lang="en-US" altLang="en-US"/>
              <a:pPr/>
              <a:t>‹#›</a:t>
            </a:fld>
            <a:endParaRPr lang="en-US" altLang="en-US"/>
          </a:p>
        </p:txBody>
      </p:sp>
    </p:spTree>
    <p:extLst>
      <p:ext uri="{BB962C8B-B14F-4D97-AF65-F5344CB8AC3E}">
        <p14:creationId xmlns:p14="http://schemas.microsoft.com/office/powerpoint/2010/main" val="17882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E0831EC-54A6-416F-BDD3-5E3D4491084B}" type="datetime1">
              <a:rPr lang="en-US" altLang="en-US"/>
              <a:pPr/>
              <a:t>4/25/2017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CA07C8B1-DCA7-4520-A97E-7EAD3A37DA8D}" type="slidenum">
              <a:rPr lang="en-US" altLang="en-US"/>
              <a:pPr/>
              <a:t>‹#›</a:t>
            </a:fld>
            <a:endParaRPr lang="en-US" altLang="en-US"/>
          </a:p>
        </p:txBody>
      </p:sp>
    </p:spTree>
    <p:extLst>
      <p:ext uri="{BB962C8B-B14F-4D97-AF65-F5344CB8AC3E}">
        <p14:creationId xmlns:p14="http://schemas.microsoft.com/office/powerpoint/2010/main" val="2767500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876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52400" y="1219200"/>
            <a:ext cx="8763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772" name="Rectangle 4"/>
          <p:cNvSpPr>
            <a:spLocks noGrp="1" noChangeArrowheads="1"/>
          </p:cNvSpPr>
          <p:nvPr>
            <p:ph type="dt" sz="half" idx="2"/>
          </p:nvPr>
        </p:nvSpPr>
        <p:spPr bwMode="auto">
          <a:xfrm>
            <a:off x="152400" y="6369050"/>
            <a:ext cx="27432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fld id="{E9CEA8A6-F080-42DA-B7EB-5432811AD880}" type="datetime1">
              <a:rPr lang="en-US" altLang="en-US"/>
              <a:pPr/>
              <a:t>4/25/2017</a:t>
            </a:fld>
            <a:endParaRPr lang="en-US" altLang="en-US"/>
          </a:p>
        </p:txBody>
      </p:sp>
      <p:sp>
        <p:nvSpPr>
          <p:cNvPr id="32773" name="Rectangle 5"/>
          <p:cNvSpPr>
            <a:spLocks noGrp="1" noChangeArrowheads="1"/>
          </p:cNvSpPr>
          <p:nvPr>
            <p:ph type="ftr" sz="quarter" idx="3"/>
          </p:nvPr>
        </p:nvSpPr>
        <p:spPr bwMode="auto">
          <a:xfrm>
            <a:off x="3048000" y="6384925"/>
            <a:ext cx="30480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r>
              <a:rPr lang="en-US" altLang="en-US"/>
              <a:t>Copyright © Texas Education Agency, 2013. All rights reserved.</a:t>
            </a:r>
          </a:p>
        </p:txBody>
      </p:sp>
      <p:sp>
        <p:nvSpPr>
          <p:cNvPr id="32774" name="Rectangle 6"/>
          <p:cNvSpPr>
            <a:spLocks noGrp="1" noChangeArrowheads="1"/>
          </p:cNvSpPr>
          <p:nvPr>
            <p:ph type="sldNum" sz="quarter" idx="4"/>
          </p:nvPr>
        </p:nvSpPr>
        <p:spPr bwMode="auto">
          <a:xfrm>
            <a:off x="6324600" y="6384925"/>
            <a:ext cx="25908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fld id="{51ED03E7-3F2B-4F86-9AB6-7E15365EB26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93"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Lst>
  <p:hf hdr="0" dt="0"/>
  <p:txStyles>
    <p:titleStyle>
      <a:lvl1pPr algn="l" rtl="0" eaLnBrk="0" fontAlgn="base" hangingPunct="0">
        <a:spcBef>
          <a:spcPct val="0"/>
        </a:spcBef>
        <a:spcAft>
          <a:spcPct val="0"/>
        </a:spcAft>
        <a:defRPr sz="3800" b="1">
          <a:solidFill>
            <a:schemeClr val="tx2"/>
          </a:solidFill>
          <a:latin typeface="+mj-lt"/>
          <a:ea typeface="Arial" pitchFamily="-105" charset="0"/>
          <a:cs typeface="+mj-cs"/>
        </a:defRPr>
      </a:lvl1pPr>
      <a:lvl2pPr algn="l" rtl="0" eaLnBrk="0" fontAlgn="base" hangingPunct="0">
        <a:spcBef>
          <a:spcPct val="0"/>
        </a:spcBef>
        <a:spcAft>
          <a:spcPct val="0"/>
        </a:spcAft>
        <a:defRPr sz="3800" b="1">
          <a:solidFill>
            <a:schemeClr val="tx2"/>
          </a:solidFill>
          <a:latin typeface="Arial" charset="0"/>
          <a:ea typeface="Arial" pitchFamily="-105" charset="0"/>
          <a:cs typeface="Arial" charset="0"/>
        </a:defRPr>
      </a:lvl2pPr>
      <a:lvl3pPr algn="l" rtl="0" eaLnBrk="0" fontAlgn="base" hangingPunct="0">
        <a:spcBef>
          <a:spcPct val="0"/>
        </a:spcBef>
        <a:spcAft>
          <a:spcPct val="0"/>
        </a:spcAft>
        <a:defRPr sz="3800" b="1">
          <a:solidFill>
            <a:schemeClr val="tx2"/>
          </a:solidFill>
          <a:latin typeface="Arial" charset="0"/>
          <a:ea typeface="Arial" pitchFamily="-105" charset="0"/>
          <a:cs typeface="Arial" charset="0"/>
        </a:defRPr>
      </a:lvl3pPr>
      <a:lvl4pPr algn="l" rtl="0" eaLnBrk="0" fontAlgn="base" hangingPunct="0">
        <a:spcBef>
          <a:spcPct val="0"/>
        </a:spcBef>
        <a:spcAft>
          <a:spcPct val="0"/>
        </a:spcAft>
        <a:defRPr sz="3800" b="1">
          <a:solidFill>
            <a:schemeClr val="tx2"/>
          </a:solidFill>
          <a:latin typeface="Arial" charset="0"/>
          <a:ea typeface="Arial" pitchFamily="-105" charset="0"/>
          <a:cs typeface="Arial" charset="0"/>
        </a:defRPr>
      </a:lvl4pPr>
      <a:lvl5pPr algn="l" rtl="0" eaLnBrk="0" fontAlgn="base" hangingPunct="0">
        <a:spcBef>
          <a:spcPct val="0"/>
        </a:spcBef>
        <a:spcAft>
          <a:spcPct val="0"/>
        </a:spcAft>
        <a:defRPr sz="3800" b="1">
          <a:solidFill>
            <a:schemeClr val="tx2"/>
          </a:solidFill>
          <a:latin typeface="Arial" charset="0"/>
          <a:ea typeface="Arial" pitchFamily="-105" charset="0"/>
          <a:cs typeface="Arial" charset="0"/>
        </a:defRPr>
      </a:lvl5pPr>
      <a:lvl6pPr marL="457200" algn="l" rtl="0" fontAlgn="base">
        <a:spcBef>
          <a:spcPct val="0"/>
        </a:spcBef>
        <a:spcAft>
          <a:spcPct val="0"/>
        </a:spcAft>
        <a:defRPr sz="3800" b="1">
          <a:solidFill>
            <a:schemeClr val="tx2"/>
          </a:solidFill>
          <a:latin typeface="Arial" charset="0"/>
          <a:cs typeface="Arial" charset="0"/>
        </a:defRPr>
      </a:lvl6pPr>
      <a:lvl7pPr marL="914400" algn="l" rtl="0" fontAlgn="base">
        <a:spcBef>
          <a:spcPct val="0"/>
        </a:spcBef>
        <a:spcAft>
          <a:spcPct val="0"/>
        </a:spcAft>
        <a:defRPr sz="3800" b="1">
          <a:solidFill>
            <a:schemeClr val="tx2"/>
          </a:solidFill>
          <a:latin typeface="Arial" charset="0"/>
          <a:cs typeface="Arial" charset="0"/>
        </a:defRPr>
      </a:lvl7pPr>
      <a:lvl8pPr marL="1371600" algn="l" rtl="0" fontAlgn="base">
        <a:spcBef>
          <a:spcPct val="0"/>
        </a:spcBef>
        <a:spcAft>
          <a:spcPct val="0"/>
        </a:spcAft>
        <a:defRPr sz="3800" b="1">
          <a:solidFill>
            <a:schemeClr val="tx2"/>
          </a:solidFill>
          <a:latin typeface="Arial" charset="0"/>
          <a:cs typeface="Arial" charset="0"/>
        </a:defRPr>
      </a:lvl8pPr>
      <a:lvl9pPr marL="1828800" algn="l" rtl="0" fontAlgn="base">
        <a:spcBef>
          <a:spcPct val="0"/>
        </a:spcBef>
        <a:spcAft>
          <a:spcPct val="0"/>
        </a:spcAft>
        <a:defRPr sz="38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105" charset="0"/>
          <a:cs typeface="+mn-cs"/>
        </a:defRPr>
      </a:lvl1pPr>
      <a:lvl2pPr marL="742950" indent="-285750" algn="l" rtl="0" eaLnBrk="0" fontAlgn="base" hangingPunct="0">
        <a:spcBef>
          <a:spcPct val="20000"/>
        </a:spcBef>
        <a:spcAft>
          <a:spcPct val="0"/>
        </a:spcAft>
        <a:buChar char="–"/>
        <a:defRPr sz="3200">
          <a:solidFill>
            <a:schemeClr val="tx1"/>
          </a:solidFill>
          <a:latin typeface="+mn-lt"/>
          <a:ea typeface="Arial" pitchFamily="-105" charset="0"/>
          <a:cs typeface="+mn-cs"/>
        </a:defRPr>
      </a:lvl2pPr>
      <a:lvl3pPr marL="1143000" indent="-228600" algn="l" rtl="0" eaLnBrk="0" fontAlgn="base" hangingPunct="0">
        <a:spcBef>
          <a:spcPct val="20000"/>
        </a:spcBef>
        <a:spcAft>
          <a:spcPct val="0"/>
        </a:spcAft>
        <a:buChar char="•"/>
        <a:defRPr sz="3200">
          <a:solidFill>
            <a:schemeClr val="tx1"/>
          </a:solidFill>
          <a:latin typeface="+mn-lt"/>
          <a:ea typeface="Arial" pitchFamily="-105" charset="0"/>
          <a:cs typeface="+mn-cs"/>
        </a:defRPr>
      </a:lvl3pPr>
      <a:lvl4pPr marL="1600200" indent="-228600" algn="l" rtl="0" eaLnBrk="0" fontAlgn="base" hangingPunct="0">
        <a:spcBef>
          <a:spcPct val="20000"/>
        </a:spcBef>
        <a:spcAft>
          <a:spcPct val="0"/>
        </a:spcAft>
        <a:buChar char="–"/>
        <a:defRPr sz="3200">
          <a:solidFill>
            <a:schemeClr val="tx1"/>
          </a:solidFill>
          <a:latin typeface="+mn-lt"/>
          <a:ea typeface="Arial" pitchFamily="-105" charset="0"/>
          <a:cs typeface="+mn-cs"/>
        </a:defRPr>
      </a:lvl4pPr>
      <a:lvl5pPr marL="2057400" indent="-228600" algn="l" rtl="0" eaLnBrk="0" fontAlgn="base" hangingPunct="0">
        <a:spcBef>
          <a:spcPct val="20000"/>
        </a:spcBef>
        <a:spcAft>
          <a:spcPct val="0"/>
        </a:spcAft>
        <a:buChar char="»"/>
        <a:defRPr sz="3200">
          <a:solidFill>
            <a:schemeClr val="tx1"/>
          </a:solidFill>
          <a:latin typeface="+mn-lt"/>
          <a:ea typeface="Arial" pitchFamily="-105" charset="0"/>
          <a:cs typeface="+mn-cs"/>
        </a:defRPr>
      </a:lvl5pPr>
      <a:lvl6pPr marL="2514600" indent="-228600" algn="l" rtl="0" fontAlgn="base">
        <a:spcBef>
          <a:spcPct val="20000"/>
        </a:spcBef>
        <a:spcAft>
          <a:spcPct val="0"/>
        </a:spcAft>
        <a:buChar char="»"/>
        <a:defRPr sz="3200">
          <a:solidFill>
            <a:schemeClr val="tx1"/>
          </a:solidFill>
          <a:latin typeface="+mn-lt"/>
          <a:cs typeface="+mn-cs"/>
        </a:defRPr>
      </a:lvl6pPr>
      <a:lvl7pPr marL="2971800" indent="-228600" algn="l" rtl="0" fontAlgn="base">
        <a:spcBef>
          <a:spcPct val="20000"/>
        </a:spcBef>
        <a:spcAft>
          <a:spcPct val="0"/>
        </a:spcAft>
        <a:buChar char="»"/>
        <a:defRPr sz="3200">
          <a:solidFill>
            <a:schemeClr val="tx1"/>
          </a:solidFill>
          <a:latin typeface="+mn-lt"/>
          <a:cs typeface="+mn-cs"/>
        </a:defRPr>
      </a:lvl7pPr>
      <a:lvl8pPr marL="3429000" indent="-228600" algn="l" rtl="0" fontAlgn="base">
        <a:spcBef>
          <a:spcPct val="20000"/>
        </a:spcBef>
        <a:spcAft>
          <a:spcPct val="0"/>
        </a:spcAft>
        <a:buChar char="»"/>
        <a:defRPr sz="3200">
          <a:solidFill>
            <a:schemeClr val="tx1"/>
          </a:solidFill>
          <a:latin typeface="+mn-lt"/>
          <a:cs typeface="+mn-cs"/>
        </a:defRPr>
      </a:lvl8pPr>
      <a:lvl9pPr marL="3886200" indent="-228600" algn="l" rtl="0" fontAlgn="base">
        <a:spcBef>
          <a:spcPct val="20000"/>
        </a:spcBef>
        <a:spcAft>
          <a:spcPct val="0"/>
        </a:spcAft>
        <a:buChar char="»"/>
        <a:defRPr sz="3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bwMode="auto">
          <a:xfrm>
            <a:off x="539750" y="1771650"/>
            <a:ext cx="7848600" cy="468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3315" name="Rectangle 3"/>
          <p:cNvSpPr>
            <a:spLocks noGrp="1" noChangeArrowheads="1"/>
          </p:cNvSpPr>
          <p:nvPr>
            <p:ph type="title"/>
          </p:nvPr>
        </p:nvSpPr>
        <p:spPr bwMode="auto">
          <a:xfrm>
            <a:off x="0" y="836613"/>
            <a:ext cx="903605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ko-KR" smtClean="0"/>
              <a:t>Click to edit Master title style</a:t>
            </a:r>
          </a:p>
        </p:txBody>
      </p:sp>
      <p:sp>
        <p:nvSpPr>
          <p:cNvPr id="368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latinLnBrk="1" hangingPunct="1">
              <a:defRPr kumimoji="1" sz="1400">
                <a:solidFill>
                  <a:srgbClr val="F8F8F8"/>
                </a:solidFill>
                <a:latin typeface="굴림" pitchFamily="-105" charset="-127"/>
              </a:defRPr>
            </a:lvl1pPr>
          </a:lstStyle>
          <a:p>
            <a:fld id="{7C88630F-9A7B-4707-8EB4-B42F6EB88119}" type="datetime1">
              <a:rPr lang="en-US" altLang="en-US"/>
              <a:pPr/>
              <a:t>4/25/2017</a:t>
            </a:fld>
            <a:endParaRPr lang="en-US" altLang="ko-KR"/>
          </a:p>
        </p:txBody>
      </p:sp>
      <p:sp>
        <p:nvSpPr>
          <p:cNvPr id="368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latinLnBrk="1" hangingPunct="1">
              <a:defRPr kumimoji="1" sz="1400">
                <a:solidFill>
                  <a:srgbClr val="F8F8F8"/>
                </a:solidFill>
                <a:latin typeface="굴림" pitchFamily="-105" charset="-127"/>
              </a:defRPr>
            </a:lvl1pPr>
          </a:lstStyle>
          <a:p>
            <a:r>
              <a:rPr lang="en-US" altLang="ko-KR"/>
              <a:t>Copyright © Texas Education Agency, 2013. All rights reserved.</a:t>
            </a:r>
          </a:p>
        </p:txBody>
      </p:sp>
    </p:spTree>
  </p:cSld>
  <p:clrMap bg1="lt1" tx1="dk1" bg2="lt2" tx2="dk2" accent1="accent1" accent2="accent2" accent3="accent3" accent4="accent4" accent5="accent5" accent6="accent6" hlink="hlink" folHlink="folHlink"/>
  <p:sldLayoutIdLst>
    <p:sldLayoutId id="2147483894"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iming>
    <p:tnLst>
      <p:par>
        <p:cTn id="1" dur="indefinite" restart="never" nodeType="tmRoot"/>
      </p:par>
    </p:tnLst>
  </p:timing>
  <p:hf hdr="0" dt="0"/>
  <p:txStyles>
    <p:titleStyle>
      <a:lvl1pPr algn="r" rtl="0" eaLnBrk="0" fontAlgn="base" hangingPunct="0">
        <a:spcBef>
          <a:spcPct val="0"/>
        </a:spcBef>
        <a:spcAft>
          <a:spcPct val="0"/>
        </a:spcAft>
        <a:defRPr kumimoji="1" sz="3200" b="1" i="1">
          <a:solidFill>
            <a:schemeClr val="tx2"/>
          </a:solidFill>
          <a:latin typeface="+mj-lt"/>
          <a:ea typeface="+mj-ea"/>
          <a:cs typeface="굴림" pitchFamily="-105" charset="-127"/>
        </a:defRPr>
      </a:lvl1pPr>
      <a:lvl2pPr algn="r" rtl="0" eaLnBrk="0" fontAlgn="base" hangingPunct="0">
        <a:spcBef>
          <a:spcPct val="0"/>
        </a:spcBef>
        <a:spcAft>
          <a:spcPct val="0"/>
        </a:spcAft>
        <a:defRPr kumimoji="1" sz="3200" b="1" i="1">
          <a:solidFill>
            <a:schemeClr val="tx2"/>
          </a:solidFill>
          <a:latin typeface="Arial" charset="0"/>
          <a:ea typeface="굴림" pitchFamily="50" charset="-127"/>
          <a:cs typeface="굴림" pitchFamily="-105" charset="-127"/>
        </a:defRPr>
      </a:lvl2pPr>
      <a:lvl3pPr algn="r" rtl="0" eaLnBrk="0" fontAlgn="base" hangingPunct="0">
        <a:spcBef>
          <a:spcPct val="0"/>
        </a:spcBef>
        <a:spcAft>
          <a:spcPct val="0"/>
        </a:spcAft>
        <a:defRPr kumimoji="1" sz="3200" b="1" i="1">
          <a:solidFill>
            <a:schemeClr val="tx2"/>
          </a:solidFill>
          <a:latin typeface="Arial" charset="0"/>
          <a:ea typeface="굴림" pitchFamily="50" charset="-127"/>
          <a:cs typeface="굴림" pitchFamily="-105" charset="-127"/>
        </a:defRPr>
      </a:lvl3pPr>
      <a:lvl4pPr algn="r" rtl="0" eaLnBrk="0" fontAlgn="base" hangingPunct="0">
        <a:spcBef>
          <a:spcPct val="0"/>
        </a:spcBef>
        <a:spcAft>
          <a:spcPct val="0"/>
        </a:spcAft>
        <a:defRPr kumimoji="1" sz="3200" b="1" i="1">
          <a:solidFill>
            <a:schemeClr val="tx2"/>
          </a:solidFill>
          <a:latin typeface="Arial" charset="0"/>
          <a:ea typeface="굴림" pitchFamily="50" charset="-127"/>
          <a:cs typeface="굴림" pitchFamily="-105" charset="-127"/>
        </a:defRPr>
      </a:lvl4pPr>
      <a:lvl5pPr algn="r" rtl="0" eaLnBrk="0" fontAlgn="base" hangingPunct="0">
        <a:spcBef>
          <a:spcPct val="0"/>
        </a:spcBef>
        <a:spcAft>
          <a:spcPct val="0"/>
        </a:spcAft>
        <a:defRPr kumimoji="1" sz="3200" b="1" i="1">
          <a:solidFill>
            <a:schemeClr val="tx2"/>
          </a:solidFill>
          <a:latin typeface="Arial" charset="0"/>
          <a:ea typeface="굴림" pitchFamily="50" charset="-127"/>
          <a:cs typeface="굴림" pitchFamily="-105" charset="-127"/>
        </a:defRPr>
      </a:lvl5pPr>
      <a:lvl6pPr marL="457200" algn="r" rtl="0" eaLnBrk="0" fontAlgn="base" hangingPunct="0">
        <a:spcBef>
          <a:spcPct val="0"/>
        </a:spcBef>
        <a:spcAft>
          <a:spcPct val="0"/>
        </a:spcAft>
        <a:defRPr kumimoji="1" sz="3200" b="1" i="1">
          <a:solidFill>
            <a:schemeClr val="tx2"/>
          </a:solidFill>
          <a:latin typeface="Arial" charset="0"/>
          <a:ea typeface="굴림" pitchFamily="50" charset="-127"/>
        </a:defRPr>
      </a:lvl6pPr>
      <a:lvl7pPr marL="914400" algn="r" rtl="0" eaLnBrk="0" fontAlgn="base" hangingPunct="0">
        <a:spcBef>
          <a:spcPct val="0"/>
        </a:spcBef>
        <a:spcAft>
          <a:spcPct val="0"/>
        </a:spcAft>
        <a:defRPr kumimoji="1" sz="3200" b="1" i="1">
          <a:solidFill>
            <a:schemeClr val="tx2"/>
          </a:solidFill>
          <a:latin typeface="Arial" charset="0"/>
          <a:ea typeface="굴림" pitchFamily="50" charset="-127"/>
        </a:defRPr>
      </a:lvl7pPr>
      <a:lvl8pPr marL="1371600" algn="r" rtl="0" eaLnBrk="0" fontAlgn="base" hangingPunct="0">
        <a:spcBef>
          <a:spcPct val="0"/>
        </a:spcBef>
        <a:spcAft>
          <a:spcPct val="0"/>
        </a:spcAft>
        <a:defRPr kumimoji="1" sz="3200" b="1" i="1">
          <a:solidFill>
            <a:schemeClr val="tx2"/>
          </a:solidFill>
          <a:latin typeface="Arial" charset="0"/>
          <a:ea typeface="굴림" pitchFamily="50" charset="-127"/>
        </a:defRPr>
      </a:lvl8pPr>
      <a:lvl9pPr marL="1828800" algn="r" rtl="0" eaLnBrk="0" fontAlgn="base" hangingPunct="0">
        <a:spcBef>
          <a:spcPct val="0"/>
        </a:spcBef>
        <a:spcAft>
          <a:spcPct val="0"/>
        </a:spcAft>
        <a:defRPr kumimoji="1" sz="3200" b="1" i="1">
          <a:solidFill>
            <a:schemeClr val="tx2"/>
          </a:solidFill>
          <a:latin typeface="Arial" charset="0"/>
          <a:ea typeface="굴림" pitchFamily="50" charset="-127"/>
        </a:defRPr>
      </a:lvl9pPr>
    </p:titleStyle>
    <p:bodyStyle>
      <a:lvl1pPr marL="342900" indent="-342900" algn="l" rtl="0" eaLnBrk="0" fontAlgn="base" hangingPunct="0">
        <a:spcBef>
          <a:spcPct val="20000"/>
        </a:spcBef>
        <a:spcAft>
          <a:spcPct val="0"/>
        </a:spcAft>
        <a:buClr>
          <a:schemeClr val="accent2"/>
        </a:buClr>
        <a:buSzPct val="80000"/>
        <a:buFont typeface="Wingdings" pitchFamily="-105" charset="2"/>
        <a:buChar char="l"/>
        <a:defRPr kumimoji="1" sz="3000">
          <a:solidFill>
            <a:schemeClr val="tx2"/>
          </a:solidFill>
          <a:latin typeface="+mn-lt"/>
          <a:ea typeface="+mn-ea"/>
          <a:cs typeface="굴림" pitchFamily="-105" charset="-127"/>
        </a:defRPr>
      </a:lvl1pPr>
      <a:lvl2pPr marL="742950" indent="-285750" algn="l" rtl="0" eaLnBrk="0" fontAlgn="base" hangingPunct="0">
        <a:spcBef>
          <a:spcPct val="20000"/>
        </a:spcBef>
        <a:spcAft>
          <a:spcPct val="0"/>
        </a:spcAft>
        <a:buClr>
          <a:schemeClr val="tx1"/>
        </a:buClr>
        <a:buSzPct val="90000"/>
        <a:buChar char="–"/>
        <a:defRPr kumimoji="1" sz="3000">
          <a:solidFill>
            <a:schemeClr val="tx2"/>
          </a:solidFill>
          <a:latin typeface="+mn-lt"/>
          <a:ea typeface="+mn-ea"/>
          <a:cs typeface="굴림" pitchFamily="-105" charset="-127"/>
        </a:defRPr>
      </a:lvl2pPr>
      <a:lvl3pPr marL="1143000" indent="-228600" algn="l" rtl="0" eaLnBrk="0" fontAlgn="base" hangingPunct="0">
        <a:spcBef>
          <a:spcPct val="20000"/>
        </a:spcBef>
        <a:spcAft>
          <a:spcPct val="0"/>
        </a:spcAft>
        <a:buClr>
          <a:schemeClr val="accent1"/>
        </a:buClr>
        <a:buSzPct val="60000"/>
        <a:buFont typeface="Wingdings" pitchFamily="-105" charset="2"/>
        <a:buChar char="l"/>
        <a:defRPr kumimoji="1" sz="3000">
          <a:solidFill>
            <a:schemeClr val="tx2"/>
          </a:solidFill>
          <a:latin typeface="+mn-lt"/>
          <a:ea typeface="+mn-ea"/>
          <a:cs typeface="굴림" pitchFamily="-105" charset="-127"/>
        </a:defRPr>
      </a:lvl3pPr>
      <a:lvl4pPr marL="1600200" indent="-228600" algn="l" rtl="0" eaLnBrk="0" fontAlgn="base" hangingPunct="0">
        <a:spcBef>
          <a:spcPct val="20000"/>
        </a:spcBef>
        <a:spcAft>
          <a:spcPct val="0"/>
        </a:spcAft>
        <a:buClr>
          <a:schemeClr val="tx1"/>
        </a:buClr>
        <a:buChar char="–"/>
        <a:defRPr kumimoji="1" sz="3000">
          <a:solidFill>
            <a:schemeClr val="tx2"/>
          </a:solidFill>
          <a:latin typeface="+mn-lt"/>
          <a:ea typeface="+mn-ea"/>
          <a:cs typeface="굴림" pitchFamily="-105" charset="-127"/>
        </a:defRPr>
      </a:lvl4pPr>
      <a:lvl5pPr marL="2057400" indent="-228600" algn="l" rtl="0" eaLnBrk="0" fontAlgn="base" hangingPunct="0">
        <a:spcBef>
          <a:spcPct val="20000"/>
        </a:spcBef>
        <a:spcAft>
          <a:spcPct val="0"/>
        </a:spcAft>
        <a:buClr>
          <a:schemeClr val="folHlink"/>
        </a:buClr>
        <a:buChar char="•"/>
        <a:defRPr kumimoji="1" sz="3000">
          <a:solidFill>
            <a:schemeClr val="tx2"/>
          </a:solidFill>
          <a:latin typeface="+mn-lt"/>
          <a:ea typeface="+mn-ea"/>
          <a:cs typeface="굴림" pitchFamily="-105" charset="-127"/>
        </a:defRPr>
      </a:lvl5pPr>
      <a:lvl6pPr marL="2514600" indent="-228600" algn="l" rtl="0" eaLnBrk="0" fontAlgn="base" hangingPunct="0">
        <a:spcBef>
          <a:spcPct val="20000"/>
        </a:spcBef>
        <a:spcAft>
          <a:spcPct val="0"/>
        </a:spcAft>
        <a:buClr>
          <a:schemeClr val="folHlink"/>
        </a:buClr>
        <a:buChar char="•"/>
        <a:defRPr kumimoji="1" sz="3000">
          <a:solidFill>
            <a:schemeClr val="tx2"/>
          </a:solidFill>
          <a:latin typeface="+mn-lt"/>
          <a:ea typeface="+mn-ea"/>
        </a:defRPr>
      </a:lvl6pPr>
      <a:lvl7pPr marL="2971800" indent="-228600" algn="l" rtl="0" eaLnBrk="0" fontAlgn="base" hangingPunct="0">
        <a:spcBef>
          <a:spcPct val="20000"/>
        </a:spcBef>
        <a:spcAft>
          <a:spcPct val="0"/>
        </a:spcAft>
        <a:buClr>
          <a:schemeClr val="folHlink"/>
        </a:buClr>
        <a:buChar char="•"/>
        <a:defRPr kumimoji="1" sz="3000">
          <a:solidFill>
            <a:schemeClr val="tx2"/>
          </a:solidFill>
          <a:latin typeface="+mn-lt"/>
          <a:ea typeface="+mn-ea"/>
        </a:defRPr>
      </a:lvl7pPr>
      <a:lvl8pPr marL="3429000" indent="-228600" algn="l" rtl="0" eaLnBrk="0" fontAlgn="base" hangingPunct="0">
        <a:spcBef>
          <a:spcPct val="20000"/>
        </a:spcBef>
        <a:spcAft>
          <a:spcPct val="0"/>
        </a:spcAft>
        <a:buClr>
          <a:schemeClr val="folHlink"/>
        </a:buClr>
        <a:buChar char="•"/>
        <a:defRPr kumimoji="1" sz="3000">
          <a:solidFill>
            <a:schemeClr val="tx2"/>
          </a:solidFill>
          <a:latin typeface="+mn-lt"/>
          <a:ea typeface="+mn-ea"/>
        </a:defRPr>
      </a:lvl8pPr>
      <a:lvl9pPr marL="3886200" indent="-228600" algn="l" rtl="0" eaLnBrk="0" fontAlgn="base" hangingPunct="0">
        <a:spcBef>
          <a:spcPct val="20000"/>
        </a:spcBef>
        <a:spcAft>
          <a:spcPct val="0"/>
        </a:spcAft>
        <a:buClr>
          <a:schemeClr val="folHlink"/>
        </a:buClr>
        <a:buChar char="•"/>
        <a:defRPr kumimoji="1" sz="300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6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 name="Rectangle 18"/>
          <p:cNvSpPr>
            <a:spLocks noGrp="1" noChangeArrowheads="1"/>
          </p:cNvSpPr>
          <p:nvPr>
            <p:ph type="dt" sz="quarter" idx="2"/>
          </p:nvPr>
        </p:nvSpPr>
        <p:spPr bwMode="auto">
          <a:xfrm>
            <a:off x="1066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fld id="{4D78761A-048D-480C-8158-909E49CDD0B7}" type="datetime1">
              <a:rPr lang="en-US" altLang="en-US"/>
              <a:pPr/>
              <a:t>4/25/2017</a:t>
            </a:fld>
            <a:endParaRPr lang="en-US" altLang="en-US"/>
          </a:p>
        </p:txBody>
      </p:sp>
      <p:sp>
        <p:nvSpPr>
          <p:cNvPr id="35" name="Rectangle 19"/>
          <p:cNvSpPr>
            <a:spLocks noGrp="1" noChangeArrowheads="1"/>
          </p:cNvSpPr>
          <p:nvPr>
            <p:ph type="ftr" sz="quarter" idx="3"/>
          </p:nvPr>
        </p:nvSpPr>
        <p:spPr bwMode="auto">
          <a:xfrm>
            <a:off x="33528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r>
              <a:rPr lang="en-US" altLang="en-US"/>
              <a:t>Copyright © Texas Education Agency, 2013. All rights reserved.</a:t>
            </a:r>
          </a:p>
        </p:txBody>
      </p:sp>
      <p:sp>
        <p:nvSpPr>
          <p:cNvPr id="36" name="Rectangle 20"/>
          <p:cNvSpPr>
            <a:spLocks noGrp="1" noChangeArrowheads="1"/>
          </p:cNvSpPr>
          <p:nvPr>
            <p:ph type="sldNum" sz="quarter" idx="4"/>
          </p:nvPr>
        </p:nvSpPr>
        <p:spPr bwMode="auto">
          <a:xfrm>
            <a:off x="67056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4EA61056-7080-4EBD-ABA1-62088B4B575C}"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95" r:id="rId1"/>
  </p:sldLayoutIdLst>
  <p:hf hd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105" charset="2"/>
        <a:buChar char="n"/>
        <a:defRPr sz="3200">
          <a:solidFill>
            <a:schemeClr val="tx1"/>
          </a:solidFill>
          <a:effectLst>
            <a:outerShdw blurRad="38100" dist="38100" dir="2700000" algn="tl">
              <a:srgbClr val="000000"/>
            </a:outerShdw>
          </a:effectLst>
          <a:latin typeface="Arial" charset="0"/>
          <a:ea typeface="ＭＳ Ｐゴシック" pitchFamily="-105" charset="-128"/>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Arial" charset="0"/>
          <a:ea typeface="ＭＳ Ｐゴシック" pitchFamily="-105" charset="-128"/>
        </a:defRPr>
      </a:lvl2pPr>
      <a:lvl3pPr marL="1143000" indent="-228600" algn="l" rtl="0" eaLnBrk="0" fontAlgn="base" hangingPunct="0">
        <a:spcBef>
          <a:spcPct val="20000"/>
        </a:spcBef>
        <a:spcAft>
          <a:spcPct val="0"/>
        </a:spcAft>
        <a:buClr>
          <a:schemeClr val="hlink"/>
        </a:buClr>
        <a:buSzPct val="70000"/>
        <a:buFont typeface="Wingdings" pitchFamily="-105" charset="2"/>
        <a:buChar char="n"/>
        <a:defRPr sz="2400">
          <a:solidFill>
            <a:schemeClr val="tx1"/>
          </a:solidFill>
          <a:effectLst>
            <a:outerShdw blurRad="38100" dist="38100" dir="2700000" algn="tl">
              <a:srgbClr val="000000"/>
            </a:outerShdw>
          </a:effectLst>
          <a:latin typeface="Arial" charset="0"/>
          <a:ea typeface="ＭＳ Ｐゴシック" pitchFamily="-105" charset="-128"/>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Arial" charset="0"/>
          <a:ea typeface="ＭＳ Ｐゴシック" pitchFamily="-105" charset="-128"/>
        </a:defRPr>
      </a:lvl4pPr>
      <a:lvl5pPr marL="2057400" indent="-228600" algn="l" rtl="0" eaLnBrk="0" fontAlgn="base" hangingPunct="0">
        <a:spcBef>
          <a:spcPct val="20000"/>
        </a:spcBef>
        <a:spcAft>
          <a:spcPct val="0"/>
        </a:spcAft>
        <a:buClr>
          <a:schemeClr val="hlink"/>
        </a:buClr>
        <a:buSzPct val="70000"/>
        <a:buFont typeface="Wingdings" pitchFamily="-105" charset="2"/>
        <a:buChar char="n"/>
        <a:defRPr sz="2000">
          <a:solidFill>
            <a:schemeClr val="tx1"/>
          </a:solidFill>
          <a:effectLst>
            <a:outerShdw blurRad="38100" dist="38100" dir="2700000" algn="tl">
              <a:srgbClr val="000000"/>
            </a:outerShdw>
          </a:effectLst>
          <a:latin typeface="Arial" charset="0"/>
          <a:ea typeface="ＭＳ Ｐゴシック" pitchFamily="-105" charset="-128"/>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981200" y="228600"/>
            <a:ext cx="6986588" cy="1524000"/>
          </a:xfrm>
        </p:spPr>
        <p:txBody>
          <a:bodyPr/>
          <a:lstStyle/>
          <a:p>
            <a:pPr eaLnBrk="1" hangingPunct="1">
              <a:spcAft>
                <a:spcPts val="6600"/>
              </a:spcAft>
            </a:pPr>
            <a:r>
              <a:rPr lang="en-US" altLang="en-US" smtClean="0">
                <a:effectLst>
                  <a:outerShdw blurRad="38100" dist="38100" dir="2700000" algn="tl">
                    <a:srgbClr val="000000"/>
                  </a:outerShdw>
                </a:effectLst>
                <a:latin typeface="Calibri" pitchFamily="-105" charset="0"/>
              </a:rPr>
              <a:t>The Internet and </a:t>
            </a:r>
            <a:br>
              <a:rPr lang="en-US" altLang="en-US" smtClean="0">
                <a:effectLst>
                  <a:outerShdw blurRad="38100" dist="38100" dir="2700000" algn="tl">
                    <a:srgbClr val="000000"/>
                  </a:outerShdw>
                </a:effectLst>
                <a:latin typeface="Calibri" pitchFamily="-105" charset="0"/>
              </a:rPr>
            </a:br>
            <a:r>
              <a:rPr lang="en-US" altLang="en-US" smtClean="0">
                <a:effectLst>
                  <a:outerShdw blurRad="38100" dist="38100" dir="2700000" algn="tl">
                    <a:srgbClr val="000000"/>
                  </a:outerShdw>
                </a:effectLst>
                <a:latin typeface="Calibri" pitchFamily="-105" charset="0"/>
              </a:rPr>
              <a:t>Constitutional Rights</a:t>
            </a:r>
          </a:p>
        </p:txBody>
      </p:sp>
      <p:sp>
        <p:nvSpPr>
          <p:cNvPr id="28675" name="Footer Placeholder 4"/>
          <p:cNvSpPr>
            <a:spLocks noGrp="1"/>
          </p:cNvSpPr>
          <p:nvPr>
            <p:ph type="ftr" sz="quarter" idx="11"/>
          </p:nvPr>
        </p:nvSpPr>
        <p:spPr>
          <a:xfrm>
            <a:off x="1524000" y="6477000"/>
            <a:ext cx="59436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1"/>
          <p:cNvSpPr>
            <a:spLocks noGrp="1"/>
          </p:cNvSpPr>
          <p:nvPr>
            <p:ph type="ftr" sz="quarter" idx="11"/>
          </p:nvPr>
        </p:nvSpPr>
        <p:spPr>
          <a:xfrm>
            <a:off x="1905000" y="6245225"/>
            <a:ext cx="6781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r>
              <a:rPr lang="en-US" altLang="ko-KR" sz="1400">
                <a:solidFill>
                  <a:srgbClr val="F8F8F8"/>
                </a:solidFill>
                <a:latin typeface="Calibri" pitchFamily="-105" charset="0"/>
              </a:rPr>
              <a:t>Copyright © Texas Education Agency, 2013. All rights reserved.                        2</a:t>
            </a:r>
          </a:p>
        </p:txBody>
      </p:sp>
      <p:sp>
        <p:nvSpPr>
          <p:cNvPr id="29699" name="Rectangle 1"/>
          <p:cNvSpPr>
            <a:spLocks noChangeArrowheads="1"/>
          </p:cNvSpPr>
          <p:nvPr/>
        </p:nvSpPr>
        <p:spPr bwMode="auto">
          <a:xfrm>
            <a:off x="762000" y="1844675"/>
            <a:ext cx="80772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pPr eaLnBrk="1" hangingPunct="1"/>
            <a:r>
              <a:rPr lang="en-US" altLang="en-US" sz="1200" i="1">
                <a:solidFill>
                  <a:schemeClr val="tx2"/>
                </a:solidFill>
                <a:latin typeface="Calibri" pitchFamily="-105" charset="0"/>
              </a:rPr>
              <a:t> Copyright and Terms of Service</a:t>
            </a:r>
          </a:p>
          <a:p>
            <a:pPr eaLnBrk="1" hangingPunct="1"/>
            <a:endParaRPr lang="en-US" altLang="en-US" sz="1800">
              <a:solidFill>
                <a:schemeClr val="tx2"/>
              </a:solidFill>
              <a:latin typeface="Calibri" pitchFamily="-105" charset="0"/>
            </a:endParaRPr>
          </a:p>
          <a:p>
            <a:r>
              <a:rPr lang="en-US" altLang="en-US" sz="1200" i="1">
                <a:solidFill>
                  <a:schemeClr val="tx2"/>
                </a:solidFill>
                <a:latin typeface="Calibri" pitchFamily="-105"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sz="1800">
              <a:solidFill>
                <a:schemeClr val="tx2"/>
              </a:solidFill>
              <a:latin typeface="Calibri" pitchFamily="-105" charset="0"/>
            </a:endParaRPr>
          </a:p>
          <a:p>
            <a:pPr>
              <a:buFontTx/>
              <a:buAutoNum type="arabicParenR"/>
            </a:pPr>
            <a:r>
              <a:rPr lang="en-US" altLang="en-US" sz="1200" i="1">
                <a:solidFill>
                  <a:schemeClr val="tx2"/>
                </a:solidFill>
                <a:latin typeface="Calibri" pitchFamily="-105"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endParaRPr lang="en-US" altLang="en-US" sz="1800">
              <a:solidFill>
                <a:schemeClr val="tx2"/>
              </a:solidFill>
              <a:latin typeface="Calibri" pitchFamily="-105" charset="0"/>
            </a:endParaRPr>
          </a:p>
          <a:p>
            <a:r>
              <a:rPr lang="en-US" altLang="en-US" sz="1200" i="1">
                <a:solidFill>
                  <a:schemeClr val="tx2"/>
                </a:solidFill>
                <a:latin typeface="Calibri" pitchFamily="-105" charset="0"/>
              </a:rPr>
              <a:t>2) Residents of the state of Texas may reproduce and use copies of the Materials and Related Materials for individual personal use only without obtaining written permission of the Texas Education Agency;</a:t>
            </a:r>
          </a:p>
          <a:p>
            <a:endParaRPr lang="en-US" altLang="en-US" sz="1800">
              <a:solidFill>
                <a:schemeClr val="tx2"/>
              </a:solidFill>
              <a:latin typeface="Calibri" pitchFamily="-105" charset="0"/>
            </a:endParaRPr>
          </a:p>
          <a:p>
            <a:r>
              <a:rPr lang="en-US" altLang="en-US" sz="1200" i="1">
                <a:solidFill>
                  <a:schemeClr val="tx2"/>
                </a:solidFill>
                <a:latin typeface="Calibri" pitchFamily="-105" charset="0"/>
              </a:rPr>
              <a:t>3) Any portion reproduced must be reproduced in its entirety and remain unedited, unaltered and unchanged in any way;</a:t>
            </a:r>
          </a:p>
          <a:p>
            <a:endParaRPr lang="en-US" altLang="en-US" sz="1800">
              <a:solidFill>
                <a:schemeClr val="tx2"/>
              </a:solidFill>
              <a:latin typeface="Calibri" pitchFamily="-105" charset="0"/>
            </a:endParaRPr>
          </a:p>
          <a:p>
            <a:r>
              <a:rPr lang="en-US" altLang="en-US" sz="1200" i="1">
                <a:solidFill>
                  <a:schemeClr val="tx2"/>
                </a:solidFill>
                <a:latin typeface="Calibri" pitchFamily="-105" charset="0"/>
              </a:rPr>
              <a:t>4) No monetary charge can be made for the reproduced materials or any document containing them; however, a reasonable charge to cover only the cost of reproduction and distribution may be charged.</a:t>
            </a:r>
            <a:endParaRPr lang="en-US" altLang="en-US" sz="1800">
              <a:solidFill>
                <a:schemeClr val="tx2"/>
              </a:solidFill>
              <a:latin typeface="Calibri" pitchFamily="-105" charset="0"/>
            </a:endParaRPr>
          </a:p>
          <a:p>
            <a:r>
              <a:rPr lang="en-US" altLang="en-US" sz="1200" i="1">
                <a:solidFill>
                  <a:schemeClr val="tx2"/>
                </a:solidFill>
                <a:latin typeface="Calibri" pitchFamily="-105"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a:solidFill>
                <a:schemeClr val="tx2"/>
              </a:solidFill>
              <a:latin typeface="Calibri" pitchFamily="-105"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algn="ctr" eaLnBrk="1" hangingPunct="1">
              <a:defRPr/>
            </a:pPr>
            <a:r>
              <a:rPr lang="en-US" smtClean="0">
                <a:effectLst>
                  <a:outerShdw blurRad="38100" dist="38100" dir="2700000" algn="tl">
                    <a:srgbClr val="000000"/>
                  </a:outerShdw>
                </a:effectLst>
                <a:latin typeface="Calibri"/>
                <a:cs typeface="Calibri"/>
              </a:rPr>
              <a:t>Controlling the Internet</a:t>
            </a:r>
          </a:p>
        </p:txBody>
      </p:sp>
      <p:sp>
        <p:nvSpPr>
          <p:cNvPr id="9219" name="Rectangle 3"/>
          <p:cNvSpPr>
            <a:spLocks noGrp="1" noChangeArrowheads="1"/>
          </p:cNvSpPr>
          <p:nvPr>
            <p:ph type="body" idx="4294967295"/>
          </p:nvPr>
        </p:nvSpPr>
        <p:spPr/>
        <p:txBody>
          <a:bodyPr/>
          <a:lstStyle/>
          <a:p>
            <a:pPr eaLnBrk="1" hangingPunct="1">
              <a:lnSpc>
                <a:spcPct val="90000"/>
              </a:lnSpc>
              <a:buFont typeface="Wingdings" pitchFamily="2" charset="2"/>
              <a:buChar char="l"/>
              <a:defRPr/>
            </a:pPr>
            <a:r>
              <a:rPr lang="en-US" b="1" u="sng" dirty="0" smtClean="0">
                <a:effectLst>
                  <a:outerShdw blurRad="38100" dist="38100" dir="2700000" algn="tl">
                    <a:srgbClr val="000000"/>
                  </a:outerShdw>
                </a:effectLst>
                <a:latin typeface="Calibri"/>
                <a:cs typeface="Calibri"/>
              </a:rPr>
              <a:t>Foundations of Cyber Law</a:t>
            </a:r>
          </a:p>
          <a:p>
            <a:pPr lvl="1" eaLnBrk="1" hangingPunct="1">
              <a:lnSpc>
                <a:spcPct val="90000"/>
              </a:lnSpc>
              <a:defRPr/>
            </a:pPr>
            <a:r>
              <a:rPr lang="en-US" dirty="0" smtClean="0">
                <a:effectLst>
                  <a:outerShdw blurRad="38100" dist="38100" dir="2700000" algn="tl">
                    <a:srgbClr val="000000"/>
                  </a:outerShdw>
                </a:effectLst>
                <a:latin typeface="Calibri"/>
                <a:cs typeface="Calibri"/>
              </a:rPr>
              <a:t>Law to govern the use of computers in </a:t>
            </a:r>
          </a:p>
          <a:p>
            <a:pPr lvl="1" eaLnBrk="1" hangingPunct="1">
              <a:lnSpc>
                <a:spcPct val="90000"/>
              </a:lnSpc>
              <a:buFontTx/>
              <a:buNone/>
              <a:defRPr/>
            </a:pPr>
            <a:r>
              <a:rPr lang="en-US" dirty="0" smtClean="0">
                <a:effectLst>
                  <a:outerShdw blurRad="38100" dist="38100" dir="2700000" algn="tl">
                    <a:srgbClr val="000000"/>
                  </a:outerShdw>
                </a:effectLst>
                <a:latin typeface="Calibri"/>
                <a:cs typeface="Calibri"/>
              </a:rPr>
              <a:t>	e-commerce</a:t>
            </a:r>
          </a:p>
          <a:p>
            <a:pPr lvl="1" eaLnBrk="1" hangingPunct="1">
              <a:lnSpc>
                <a:spcPct val="90000"/>
              </a:lnSpc>
              <a:defRPr/>
            </a:pPr>
            <a:r>
              <a:rPr lang="en-US" dirty="0" smtClean="0">
                <a:effectLst>
                  <a:outerShdw blurRad="38100" dist="38100" dir="2700000" algn="tl">
                    <a:srgbClr val="000000"/>
                  </a:outerShdw>
                </a:effectLst>
                <a:latin typeface="Calibri"/>
                <a:cs typeface="Calibri"/>
              </a:rPr>
              <a:t>Law to govern the Internet</a:t>
            </a:r>
          </a:p>
          <a:p>
            <a:pPr eaLnBrk="1" hangingPunct="1">
              <a:lnSpc>
                <a:spcPct val="90000"/>
              </a:lnSpc>
              <a:buFont typeface="Wingdings" pitchFamily="2" charset="2"/>
              <a:buChar char="l"/>
              <a:defRPr/>
            </a:pPr>
            <a:r>
              <a:rPr lang="en-US" b="1" i="1" u="sng" dirty="0" smtClean="0">
                <a:effectLst>
                  <a:outerShdw blurRad="38100" dist="38100" dir="2700000" algn="tl">
                    <a:srgbClr val="000000"/>
                  </a:outerShdw>
                </a:effectLst>
                <a:latin typeface="Calibri"/>
                <a:cs typeface="Calibri"/>
              </a:rPr>
              <a:t>Birth of the Internet</a:t>
            </a:r>
          </a:p>
          <a:p>
            <a:pPr lvl="1" eaLnBrk="1" hangingPunct="1">
              <a:lnSpc>
                <a:spcPct val="90000"/>
              </a:lnSpc>
              <a:defRPr/>
            </a:pPr>
            <a:r>
              <a:rPr lang="en-US" dirty="0" smtClean="0">
                <a:effectLst>
                  <a:outerShdw blurRad="38100" dist="38100" dir="2700000" algn="tl">
                    <a:srgbClr val="000000"/>
                  </a:outerShdw>
                </a:effectLst>
                <a:latin typeface="Calibri"/>
                <a:cs typeface="Calibri"/>
              </a:rPr>
              <a:t>U.S. Department of Defense (1960s)</a:t>
            </a:r>
          </a:p>
          <a:p>
            <a:pPr lvl="1" eaLnBrk="1" hangingPunct="1">
              <a:lnSpc>
                <a:spcPct val="90000"/>
              </a:lnSpc>
              <a:defRPr/>
            </a:pPr>
            <a:r>
              <a:rPr lang="en-US" dirty="0" smtClean="0">
                <a:effectLst>
                  <a:outerShdw blurRad="38100" dist="38100" dir="2700000" algn="tl">
                    <a:srgbClr val="000000"/>
                  </a:outerShdw>
                </a:effectLst>
                <a:latin typeface="Calibri"/>
                <a:cs typeface="Calibri"/>
              </a:rPr>
              <a:t>1980s - National Science Foundation (NSF) built its own network</a:t>
            </a:r>
          </a:p>
        </p:txBody>
      </p:sp>
      <p:sp>
        <p:nvSpPr>
          <p:cNvPr id="30724" name="Footer Placeholder 4"/>
          <p:cNvSpPr>
            <a:spLocks noGrp="1"/>
          </p:cNvSpPr>
          <p:nvPr>
            <p:ph type="ftr" sz="quarter" idx="11"/>
          </p:nvPr>
        </p:nvSpPr>
        <p:spPr>
          <a:xfrm>
            <a:off x="1905000" y="6245225"/>
            <a:ext cx="6629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r>
              <a:rPr lang="en-US" altLang="ko-KR" sz="1400">
                <a:solidFill>
                  <a:srgbClr val="F8F8F8"/>
                </a:solidFill>
                <a:latin typeface="Calibri" pitchFamily="-105" charset="0"/>
              </a:rPr>
              <a:t>      Copyright © Texas Education Agency, 2013. All rights reserved.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0" dur="500"/>
                                        <p:tgtEl>
                                          <p:spTgt spid="921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3" dur="500"/>
                                        <p:tgtEl>
                                          <p:spTgt spid="9219">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219">
                                            <p:txEl>
                                              <p:pRg st="3" end="3"/>
                                            </p:txEl>
                                          </p:spTgt>
                                        </p:tgtEl>
                                        <p:attrNameLst>
                                          <p:attrName>style.visibility</p:attrName>
                                        </p:attrNameLst>
                                      </p:cBhvr>
                                      <p:to>
                                        <p:strVal val="visible"/>
                                      </p:to>
                                    </p:set>
                                    <p:animEffect transition="in" filter="blinds(horizontal)">
                                      <p:cBhvr>
                                        <p:cTn id="16" dur="500"/>
                                        <p:tgtEl>
                                          <p:spTgt spid="9219">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blinds(horizontal)">
                                      <p:cBhvr>
                                        <p:cTn id="21" dur="500"/>
                                        <p:tgtEl>
                                          <p:spTgt spid="9219">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9219">
                                            <p:txEl>
                                              <p:pRg st="5" end="5"/>
                                            </p:txEl>
                                          </p:spTgt>
                                        </p:tgtEl>
                                        <p:attrNameLst>
                                          <p:attrName>style.visibility</p:attrName>
                                        </p:attrNameLst>
                                      </p:cBhvr>
                                      <p:to>
                                        <p:strVal val="visible"/>
                                      </p:to>
                                    </p:set>
                                    <p:animEffect transition="in" filter="blinds(horizontal)">
                                      <p:cBhvr>
                                        <p:cTn id="24" dur="500"/>
                                        <p:tgtEl>
                                          <p:spTgt spid="9219">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animEffect transition="in" filter="blinds(horizontal)">
                                      <p:cBhvr>
                                        <p:cTn id="27"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473075" y="914400"/>
            <a:ext cx="8197850" cy="863600"/>
          </a:xfrm>
        </p:spPr>
        <p:txBody>
          <a:bodyPr/>
          <a:lstStyle/>
          <a:p>
            <a:pPr algn="ctr" eaLnBrk="1" hangingPunct="1">
              <a:defRPr/>
            </a:pPr>
            <a:r>
              <a:rPr lang="en-US" dirty="0" smtClean="0">
                <a:effectLst>
                  <a:outerShdw blurRad="38100" dist="38100" dir="2700000" algn="tl">
                    <a:srgbClr val="000000"/>
                  </a:outerShdw>
                </a:effectLst>
                <a:latin typeface="Calibri"/>
                <a:cs typeface="Calibri"/>
              </a:rPr>
              <a:t>World Wide Web www.</a:t>
            </a:r>
          </a:p>
        </p:txBody>
      </p:sp>
      <p:sp>
        <p:nvSpPr>
          <p:cNvPr id="11267" name="Rectangle 3"/>
          <p:cNvSpPr>
            <a:spLocks noGrp="1" noChangeArrowheads="1"/>
          </p:cNvSpPr>
          <p:nvPr>
            <p:ph type="body" idx="4294967295"/>
          </p:nvPr>
        </p:nvSpPr>
        <p:spPr>
          <a:xfrm>
            <a:off x="533400" y="2362200"/>
            <a:ext cx="7848600" cy="3714750"/>
          </a:xfrm>
        </p:spPr>
        <p:txBody>
          <a:bodyPr/>
          <a:lstStyle/>
          <a:p>
            <a:pPr eaLnBrk="1" hangingPunct="1">
              <a:buFont typeface="Wingdings" pitchFamily="2" charset="2"/>
              <a:buChar char="l"/>
              <a:defRPr/>
            </a:pPr>
            <a:r>
              <a:rPr lang="en-US" dirty="0" smtClean="0">
                <a:effectLst>
                  <a:outerShdw blurRad="38100" dist="38100" dir="2700000" algn="tl">
                    <a:srgbClr val="000000"/>
                  </a:outerShdw>
                </a:effectLst>
                <a:latin typeface="Calibri"/>
                <a:cs typeface="Calibri"/>
              </a:rPr>
              <a:t>1990 - Internet was opened up to new users through the creation of hypertext</a:t>
            </a:r>
          </a:p>
          <a:p>
            <a:pPr eaLnBrk="1" hangingPunct="1">
              <a:buFont typeface="Wingdings" pitchFamily="2" charset="2"/>
              <a:buChar char="l"/>
              <a:defRPr/>
            </a:pPr>
            <a:r>
              <a:rPr lang="en-US" dirty="0" smtClean="0">
                <a:effectLst>
                  <a:outerShdw blurRad="38100" dist="38100" dir="2700000" algn="tl">
                    <a:srgbClr val="000000"/>
                  </a:outerShdw>
                </a:effectLst>
                <a:latin typeface="Calibri"/>
                <a:cs typeface="Calibri"/>
              </a:rPr>
              <a:t>Tim Berners-Lee developed the World Wide Web (www) making the Internet available to anyone with the use of a computer</a:t>
            </a:r>
          </a:p>
        </p:txBody>
      </p:sp>
      <p:sp>
        <p:nvSpPr>
          <p:cNvPr id="32772" name="Footer Placeholder 4"/>
          <p:cNvSpPr>
            <a:spLocks noGrp="1"/>
          </p:cNvSpPr>
          <p:nvPr>
            <p:ph type="ftr" sz="quarter" idx="11"/>
          </p:nvPr>
        </p:nvSpPr>
        <p:spPr>
          <a:xfrm>
            <a:off x="1752600" y="6245225"/>
            <a:ext cx="670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r>
              <a:rPr lang="en-US" altLang="ko-KR" sz="1400">
                <a:solidFill>
                  <a:srgbClr val="F8F8F8"/>
                </a:solidFill>
                <a:latin typeface="Calibri" pitchFamily="-105" charset="0"/>
              </a:rPr>
              <a:t>           Copyright © Texas Education Agency, 2013. All rights reserved.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algn="ctr" eaLnBrk="1" hangingPunct="1">
              <a:defRPr/>
            </a:pPr>
            <a:r>
              <a:rPr lang="en-US" smtClean="0">
                <a:effectLst>
                  <a:outerShdw blurRad="38100" dist="38100" dir="2700000" algn="tl">
                    <a:srgbClr val="000000"/>
                  </a:outerShdw>
                </a:effectLst>
                <a:latin typeface="Calibri"/>
                <a:cs typeface="Calibri"/>
              </a:rPr>
              <a:t>Evolving Legal Issues in Cyber Space</a:t>
            </a:r>
          </a:p>
        </p:txBody>
      </p:sp>
      <p:sp>
        <p:nvSpPr>
          <p:cNvPr id="13315" name="Rectangle 3"/>
          <p:cNvSpPr>
            <a:spLocks noGrp="1" noChangeArrowheads="1"/>
          </p:cNvSpPr>
          <p:nvPr>
            <p:ph type="body" idx="4294967295"/>
          </p:nvPr>
        </p:nvSpPr>
        <p:spPr>
          <a:xfrm>
            <a:off x="609600" y="2209800"/>
            <a:ext cx="3505200" cy="2495550"/>
          </a:xfrm>
          <a:solidFill>
            <a:schemeClr val="accent1">
              <a:lumMod val="50000"/>
            </a:schemeClr>
          </a:solidFill>
          <a:ln w="38100">
            <a:solidFill>
              <a:schemeClr val="accent3">
                <a:lumMod val="10000"/>
              </a:schemeClr>
            </a:solidFill>
          </a:ln>
        </p:spPr>
        <p:txBody>
          <a:bodyPr/>
          <a:lstStyle/>
          <a:p>
            <a:pPr eaLnBrk="1" hangingPunct="1">
              <a:lnSpc>
                <a:spcPct val="90000"/>
              </a:lnSpc>
              <a:buFont typeface="Wingdings" pitchFamily="2" charset="2"/>
              <a:buChar char="l"/>
              <a:defRPr/>
            </a:pPr>
            <a:r>
              <a:rPr lang="en-US" sz="2100" dirty="0" smtClean="0">
                <a:effectLst>
                  <a:outerShdw blurRad="38100" dist="38100" dir="2700000" algn="tl">
                    <a:srgbClr val="000000"/>
                  </a:outerShdw>
                </a:effectLst>
                <a:latin typeface="Calibri"/>
                <a:cs typeface="Calibri"/>
              </a:rPr>
              <a:t>Ongoing Issue of Jurisdiction</a:t>
            </a:r>
          </a:p>
          <a:p>
            <a:pPr eaLnBrk="1" hangingPunct="1">
              <a:lnSpc>
                <a:spcPct val="90000"/>
              </a:lnSpc>
              <a:buFont typeface="Wingdings" pitchFamily="2" charset="2"/>
              <a:buNone/>
              <a:defRPr/>
            </a:pPr>
            <a:endParaRPr lang="en-US" sz="2100" dirty="0" smtClean="0">
              <a:effectLst>
                <a:outerShdw blurRad="38100" dist="38100" dir="2700000" algn="tl">
                  <a:srgbClr val="000000"/>
                </a:outerShdw>
              </a:effectLst>
              <a:latin typeface="Calibri"/>
              <a:cs typeface="Calibri"/>
            </a:endParaRPr>
          </a:p>
          <a:p>
            <a:pPr eaLnBrk="1" hangingPunct="1">
              <a:lnSpc>
                <a:spcPct val="90000"/>
              </a:lnSpc>
              <a:buFont typeface="Wingdings" pitchFamily="2" charset="2"/>
              <a:buChar char="l"/>
              <a:defRPr/>
            </a:pPr>
            <a:r>
              <a:rPr lang="en-US" sz="2100" dirty="0" smtClean="0">
                <a:effectLst>
                  <a:outerShdw blurRad="38100" dist="38100" dir="2700000" algn="tl">
                    <a:srgbClr val="000000"/>
                  </a:outerShdw>
                </a:effectLst>
                <a:latin typeface="Calibri"/>
                <a:cs typeface="Calibri"/>
              </a:rPr>
              <a:t>International Jurisdiction</a:t>
            </a:r>
          </a:p>
        </p:txBody>
      </p:sp>
      <p:sp>
        <p:nvSpPr>
          <p:cNvPr id="5" name="TextBox 4"/>
          <p:cNvSpPr txBox="1"/>
          <p:nvPr/>
        </p:nvSpPr>
        <p:spPr>
          <a:xfrm>
            <a:off x="5181600" y="3124200"/>
            <a:ext cx="3048000" cy="2709863"/>
          </a:xfrm>
          <a:prstGeom prst="rect">
            <a:avLst/>
          </a:prstGeom>
          <a:solidFill>
            <a:schemeClr val="accent1">
              <a:lumMod val="50000"/>
            </a:schemeClr>
          </a:solidFill>
          <a:ln w="28575">
            <a:solidFill>
              <a:schemeClr val="accent3">
                <a:lumMod val="10000"/>
              </a:schemeClr>
            </a:solidFill>
          </a:ln>
        </p:spPr>
        <p:txBody>
          <a:bodyPr>
            <a:spAutoFit/>
          </a:bodyPr>
          <a:lstStyle/>
          <a:p>
            <a:pPr eaLnBrk="1" hangingPunct="1">
              <a:lnSpc>
                <a:spcPct val="90000"/>
              </a:lnSpc>
              <a:buFont typeface="Arial" pitchFamily="34" charset="0"/>
              <a:buChar char="•"/>
              <a:defRPr/>
            </a:pPr>
            <a:r>
              <a:rPr lang="en-US" sz="2100" dirty="0">
                <a:effectLst>
                  <a:outerShdw blurRad="38100" dist="38100" dir="2700000" algn="tl">
                    <a:srgbClr val="000000"/>
                  </a:outerShdw>
                </a:effectLst>
                <a:latin typeface="Calibri"/>
                <a:cs typeface="Calibri"/>
              </a:rPr>
              <a:t> </a:t>
            </a:r>
            <a:r>
              <a:rPr lang="en-US" sz="2100" dirty="0">
                <a:solidFill>
                  <a:schemeClr val="tx2"/>
                </a:solidFill>
                <a:effectLst>
                  <a:outerShdw blurRad="38100" dist="38100" dir="2700000" algn="tl">
                    <a:srgbClr val="000000"/>
                  </a:outerShdw>
                </a:effectLst>
                <a:latin typeface="Calibri"/>
                <a:cs typeface="Calibri"/>
              </a:rPr>
              <a:t>Types of Issues</a:t>
            </a:r>
          </a:p>
          <a:p>
            <a:pPr lvl="1" eaLnBrk="1" hangingPunct="1">
              <a:lnSpc>
                <a:spcPct val="90000"/>
              </a:lnSpc>
              <a:defRPr/>
            </a:pPr>
            <a:r>
              <a:rPr lang="en-US" sz="2100" dirty="0">
                <a:solidFill>
                  <a:schemeClr val="tx2"/>
                </a:solidFill>
                <a:effectLst>
                  <a:outerShdw blurRad="38100" dist="38100" dir="2700000" algn="tl">
                    <a:srgbClr val="000000"/>
                  </a:outerShdw>
                </a:effectLst>
                <a:latin typeface="Calibri"/>
                <a:cs typeface="Calibri"/>
              </a:rPr>
              <a:t>Contracts</a:t>
            </a:r>
          </a:p>
          <a:p>
            <a:pPr lvl="1" eaLnBrk="1" hangingPunct="1">
              <a:lnSpc>
                <a:spcPct val="90000"/>
              </a:lnSpc>
              <a:defRPr/>
            </a:pPr>
            <a:r>
              <a:rPr lang="en-US" sz="2100" dirty="0">
                <a:solidFill>
                  <a:schemeClr val="tx2"/>
                </a:solidFill>
                <a:effectLst>
                  <a:outerShdw blurRad="38100" dist="38100" dir="2700000" algn="tl">
                    <a:srgbClr val="000000"/>
                  </a:outerShdw>
                </a:effectLst>
                <a:latin typeface="Calibri"/>
                <a:cs typeface="Calibri"/>
              </a:rPr>
              <a:t>Privacy</a:t>
            </a:r>
          </a:p>
          <a:p>
            <a:pPr lvl="1" eaLnBrk="1" hangingPunct="1">
              <a:lnSpc>
                <a:spcPct val="90000"/>
              </a:lnSpc>
              <a:defRPr/>
            </a:pPr>
            <a:r>
              <a:rPr lang="en-US" sz="2100" dirty="0">
                <a:solidFill>
                  <a:schemeClr val="tx2"/>
                </a:solidFill>
                <a:effectLst>
                  <a:outerShdw blurRad="38100" dist="38100" dir="2700000" algn="tl">
                    <a:srgbClr val="000000"/>
                  </a:outerShdw>
                </a:effectLst>
                <a:latin typeface="Calibri"/>
                <a:cs typeface="Calibri"/>
              </a:rPr>
              <a:t>Obscenity</a:t>
            </a:r>
          </a:p>
          <a:p>
            <a:pPr lvl="1" eaLnBrk="1" hangingPunct="1">
              <a:lnSpc>
                <a:spcPct val="90000"/>
              </a:lnSpc>
              <a:defRPr/>
            </a:pPr>
            <a:r>
              <a:rPr lang="en-US" sz="2100" dirty="0">
                <a:solidFill>
                  <a:schemeClr val="tx2"/>
                </a:solidFill>
                <a:effectLst>
                  <a:outerShdw blurRad="38100" dist="38100" dir="2700000" algn="tl">
                    <a:srgbClr val="000000"/>
                  </a:outerShdw>
                </a:effectLst>
                <a:latin typeface="Calibri"/>
                <a:cs typeface="Calibri"/>
              </a:rPr>
              <a:t>Defamation</a:t>
            </a:r>
          </a:p>
          <a:p>
            <a:pPr lvl="1" eaLnBrk="1" hangingPunct="1">
              <a:lnSpc>
                <a:spcPct val="90000"/>
              </a:lnSpc>
              <a:defRPr/>
            </a:pPr>
            <a:r>
              <a:rPr lang="en-US" sz="2100" dirty="0">
                <a:solidFill>
                  <a:schemeClr val="tx2"/>
                </a:solidFill>
                <a:effectLst>
                  <a:outerShdw blurRad="38100" dist="38100" dir="2700000" algn="tl">
                    <a:srgbClr val="000000"/>
                  </a:outerShdw>
                </a:effectLst>
                <a:latin typeface="Calibri"/>
                <a:cs typeface="Calibri"/>
              </a:rPr>
              <a:t>Security of data</a:t>
            </a:r>
          </a:p>
          <a:p>
            <a:pPr lvl="1" eaLnBrk="1" hangingPunct="1">
              <a:lnSpc>
                <a:spcPct val="90000"/>
              </a:lnSpc>
              <a:defRPr/>
            </a:pPr>
            <a:r>
              <a:rPr lang="en-US" sz="2100" dirty="0">
                <a:solidFill>
                  <a:schemeClr val="tx2"/>
                </a:solidFill>
                <a:effectLst>
                  <a:outerShdw blurRad="38100" dist="38100" dir="2700000" algn="tl">
                    <a:srgbClr val="000000"/>
                  </a:outerShdw>
                </a:effectLst>
                <a:latin typeface="Calibri"/>
                <a:cs typeface="Calibri"/>
              </a:rPr>
              <a:t>Trademarks</a:t>
            </a:r>
          </a:p>
          <a:p>
            <a:pPr lvl="1" eaLnBrk="1" hangingPunct="1">
              <a:lnSpc>
                <a:spcPct val="90000"/>
              </a:lnSpc>
              <a:defRPr/>
            </a:pPr>
            <a:r>
              <a:rPr lang="en-US" sz="2100" dirty="0">
                <a:solidFill>
                  <a:schemeClr val="tx2"/>
                </a:solidFill>
                <a:effectLst>
                  <a:outerShdw blurRad="38100" dist="38100" dir="2700000" algn="tl">
                    <a:srgbClr val="000000"/>
                  </a:outerShdw>
                </a:effectLst>
                <a:latin typeface="Calibri"/>
                <a:cs typeface="Calibri"/>
              </a:rPr>
              <a:t>Copyrights</a:t>
            </a:r>
          </a:p>
          <a:p>
            <a:pPr lvl="1" eaLnBrk="1" hangingPunct="1">
              <a:lnSpc>
                <a:spcPct val="90000"/>
              </a:lnSpc>
              <a:defRPr/>
            </a:pPr>
            <a:r>
              <a:rPr lang="en-US" sz="2100" dirty="0">
                <a:solidFill>
                  <a:schemeClr val="tx2"/>
                </a:solidFill>
                <a:effectLst>
                  <a:outerShdw blurRad="38100" dist="38100" dir="2700000" algn="tl">
                    <a:srgbClr val="000000"/>
                  </a:outerShdw>
                </a:effectLst>
                <a:latin typeface="Calibri"/>
                <a:cs typeface="Calibri"/>
              </a:rPr>
              <a:t>Crimes</a:t>
            </a:r>
          </a:p>
        </p:txBody>
      </p:sp>
      <p:sp>
        <p:nvSpPr>
          <p:cNvPr id="34821" name="Footer Placeholder 5"/>
          <p:cNvSpPr>
            <a:spLocks noGrp="1"/>
          </p:cNvSpPr>
          <p:nvPr>
            <p:ph type="ftr" sz="quarter" idx="11"/>
          </p:nvPr>
        </p:nvSpPr>
        <p:spPr>
          <a:xfrm>
            <a:off x="1828800" y="6245225"/>
            <a:ext cx="6781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r>
              <a:rPr lang="en-US" altLang="ko-KR" sz="1400">
                <a:solidFill>
                  <a:srgbClr val="F8F8F8"/>
                </a:solidFill>
                <a:latin typeface="Calibri" pitchFamily="-105" charset="0"/>
              </a:rPr>
              <a:t>         Copyright © Texas Education Agency, 2013. All rights reserved.                   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bg/>
                                          </p:spTgt>
                                        </p:tgtEl>
                                        <p:attrNameLst>
                                          <p:attrName>style.visibility</p:attrName>
                                        </p:attrNameLst>
                                      </p:cBhvr>
                                      <p:to>
                                        <p:strVal val="visible"/>
                                      </p:to>
                                    </p:set>
                                    <p:anim calcmode="lin" valueType="num">
                                      <p:cBhvr additive="base">
                                        <p:cTn id="7" dur="500" fill="hold"/>
                                        <p:tgtEl>
                                          <p:spTgt spid="133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algn="ctr" eaLnBrk="1" hangingPunct="1">
              <a:defRPr/>
            </a:pPr>
            <a:r>
              <a:rPr lang="en-US" smtClean="0">
                <a:effectLst>
                  <a:outerShdw blurRad="38100" dist="38100" dir="2700000" algn="tl">
                    <a:srgbClr val="000000"/>
                  </a:outerShdw>
                </a:effectLst>
                <a:latin typeface="Calibri"/>
                <a:cs typeface="Calibri"/>
              </a:rPr>
              <a:t>Internet-Related Constitutional Issues</a:t>
            </a:r>
          </a:p>
        </p:txBody>
      </p:sp>
      <p:sp>
        <p:nvSpPr>
          <p:cNvPr id="15363" name="Rectangle 3"/>
          <p:cNvSpPr>
            <a:spLocks noGrp="1" noChangeArrowheads="1"/>
          </p:cNvSpPr>
          <p:nvPr>
            <p:ph type="body" idx="4294967295"/>
          </p:nvPr>
        </p:nvSpPr>
        <p:spPr/>
        <p:txBody>
          <a:bodyPr/>
          <a:lstStyle/>
          <a:p>
            <a:pPr eaLnBrk="1" hangingPunct="1">
              <a:buFont typeface="Wingdings" pitchFamily="2" charset="2"/>
              <a:buChar char="l"/>
              <a:defRPr/>
            </a:pPr>
            <a:r>
              <a:rPr lang="en-US" b="1" i="1" u="sng" dirty="0" smtClean="0">
                <a:effectLst>
                  <a:outerShdw blurRad="38100" dist="38100" dir="2700000" algn="tl">
                    <a:srgbClr val="000000"/>
                  </a:outerShdw>
                </a:effectLst>
                <a:latin typeface="Calibri"/>
                <a:cs typeface="Calibri"/>
              </a:rPr>
              <a:t>Freedom of Speech </a:t>
            </a:r>
            <a:r>
              <a:rPr lang="en-US" dirty="0" smtClean="0">
                <a:effectLst>
                  <a:outerShdw blurRad="38100" dist="38100" dir="2700000" algn="tl">
                    <a:srgbClr val="000000"/>
                  </a:outerShdw>
                </a:effectLst>
                <a:latin typeface="Calibri"/>
                <a:cs typeface="Calibri"/>
              </a:rPr>
              <a:t>(speech, press, religion, assembly, and petition)</a:t>
            </a:r>
          </a:p>
          <a:p>
            <a:pPr lvl="1" eaLnBrk="1" hangingPunct="1">
              <a:defRPr/>
            </a:pPr>
            <a:r>
              <a:rPr lang="en-US" dirty="0" smtClean="0">
                <a:effectLst>
                  <a:outerShdw blurRad="38100" dist="38100" dir="2700000" algn="tl">
                    <a:srgbClr val="000000"/>
                  </a:outerShdw>
                </a:effectLst>
                <a:latin typeface="Calibri"/>
                <a:cs typeface="Calibri"/>
              </a:rPr>
              <a:t>Roth v. United States</a:t>
            </a:r>
          </a:p>
          <a:p>
            <a:pPr lvl="2" eaLnBrk="1" hangingPunct="1">
              <a:buFont typeface="Wingdings" pitchFamily="2" charset="2"/>
              <a:buChar char="l"/>
              <a:defRPr/>
            </a:pPr>
            <a:r>
              <a:rPr lang="en-US" dirty="0" smtClean="0">
                <a:effectLst>
                  <a:outerShdw blurRad="38100" dist="38100" dir="2700000" algn="tl">
                    <a:srgbClr val="000000"/>
                  </a:outerShdw>
                </a:effectLst>
                <a:latin typeface="Calibri"/>
                <a:cs typeface="Calibri"/>
              </a:rPr>
              <a:t>Obscenity did not have the protection of the First Amendment</a:t>
            </a:r>
          </a:p>
          <a:p>
            <a:pPr lvl="2" eaLnBrk="1" hangingPunct="1">
              <a:buFont typeface="Wingdings" pitchFamily="2" charset="2"/>
              <a:buChar char="l"/>
              <a:defRPr/>
            </a:pPr>
            <a:r>
              <a:rPr lang="en-US" dirty="0" smtClean="0">
                <a:effectLst>
                  <a:outerShdw blurRad="38100" dist="38100" dir="2700000" algn="tl">
                    <a:srgbClr val="000000"/>
                  </a:outerShdw>
                </a:effectLst>
                <a:latin typeface="Calibri"/>
                <a:cs typeface="Calibri"/>
              </a:rPr>
              <a:t>Does the questionable material have any redeeming social importance?</a:t>
            </a:r>
          </a:p>
        </p:txBody>
      </p:sp>
      <p:sp>
        <p:nvSpPr>
          <p:cNvPr id="36868" name="Footer Placeholder 4"/>
          <p:cNvSpPr>
            <a:spLocks noGrp="1"/>
          </p:cNvSpPr>
          <p:nvPr>
            <p:ph type="ftr" sz="quarter" idx="11"/>
          </p:nvPr>
        </p:nvSpPr>
        <p:spPr>
          <a:xfrm>
            <a:off x="1676400" y="6245225"/>
            <a:ext cx="6172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r>
              <a:rPr lang="en-US" altLang="ko-KR" sz="1400">
                <a:solidFill>
                  <a:srgbClr val="F8F8F8"/>
                </a:solidFill>
                <a:latin typeface="Calibri" pitchFamily="-105" charset="0"/>
              </a:rPr>
              <a:t>Copyright © Texas Education Agency, 2013. All rights reserved.</a:t>
            </a:r>
          </a:p>
        </p:txBody>
      </p:sp>
      <p:sp>
        <p:nvSpPr>
          <p:cNvPr id="6" name="TextBox 5"/>
          <p:cNvSpPr txBox="1"/>
          <p:nvPr/>
        </p:nvSpPr>
        <p:spPr>
          <a:xfrm>
            <a:off x="8382000" y="6324600"/>
            <a:ext cx="381000" cy="307975"/>
          </a:xfrm>
          <a:prstGeom prst="rect">
            <a:avLst/>
          </a:prstGeom>
          <a:noFill/>
        </p:spPr>
        <p:txBody>
          <a:bodyPr>
            <a:spAutoFit/>
          </a:bodyPr>
          <a:lstStyle/>
          <a:p>
            <a:pPr>
              <a:defRPr/>
            </a:pPr>
            <a:r>
              <a:rPr lang="en-US" sz="1400" dirty="0">
                <a:solidFill>
                  <a:schemeClr val="tx2"/>
                </a:solidFill>
                <a:latin typeface="Calibri"/>
                <a:cs typeface="Calibri"/>
              </a:rPr>
              <a:t>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10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536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536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36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p:cTn id="13" dur="10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1536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1536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5363">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p:cTn id="19" dur="10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1536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1536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5363">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p:cTn id="25" dur="10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1536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1536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1536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algn="ctr" eaLnBrk="1" hangingPunct="1">
              <a:defRPr/>
            </a:pPr>
            <a:r>
              <a:rPr lang="en-US" smtClean="0">
                <a:effectLst>
                  <a:outerShdw blurRad="38100" dist="38100" dir="2700000" algn="tl">
                    <a:srgbClr val="000000"/>
                  </a:outerShdw>
                </a:effectLst>
                <a:latin typeface="Calibri"/>
                <a:cs typeface="Calibri"/>
              </a:rPr>
              <a:t>Internet-Related Constitutional Issues</a:t>
            </a:r>
          </a:p>
        </p:txBody>
      </p:sp>
      <p:sp>
        <p:nvSpPr>
          <p:cNvPr id="17411" name="Rectangle 3"/>
          <p:cNvSpPr>
            <a:spLocks noGrp="1" noChangeArrowheads="1"/>
          </p:cNvSpPr>
          <p:nvPr>
            <p:ph type="body" idx="4294967295"/>
          </p:nvPr>
        </p:nvSpPr>
        <p:spPr/>
        <p:txBody>
          <a:bodyPr/>
          <a:lstStyle/>
          <a:p>
            <a:pPr eaLnBrk="1" hangingPunct="1">
              <a:lnSpc>
                <a:spcPct val="90000"/>
              </a:lnSpc>
              <a:buFont typeface="Wingdings" pitchFamily="2" charset="2"/>
              <a:buChar char="l"/>
              <a:defRPr/>
            </a:pPr>
            <a:r>
              <a:rPr lang="en-US" sz="2600" b="1" i="1" u="sng" dirty="0" smtClean="0">
                <a:effectLst>
                  <a:outerShdw blurRad="38100" dist="38100" dir="2700000" algn="tl">
                    <a:srgbClr val="000000"/>
                  </a:outerShdw>
                </a:effectLst>
                <a:latin typeface="Calibri"/>
                <a:cs typeface="Calibri"/>
              </a:rPr>
              <a:t>Miller v. California</a:t>
            </a:r>
          </a:p>
          <a:p>
            <a:pPr lvl="1" eaLnBrk="1" hangingPunct="1">
              <a:lnSpc>
                <a:spcPct val="90000"/>
              </a:lnSpc>
              <a:defRPr/>
            </a:pPr>
            <a:r>
              <a:rPr lang="en-US" sz="2600" dirty="0" smtClean="0">
                <a:effectLst>
                  <a:outerShdw blurRad="38100" dist="38100" dir="2700000" algn="tl">
                    <a:srgbClr val="000000"/>
                  </a:outerShdw>
                </a:effectLst>
                <a:latin typeface="Calibri"/>
                <a:cs typeface="Calibri"/>
              </a:rPr>
              <a:t>Questionable materials to be judged by the standards of the community affected</a:t>
            </a:r>
          </a:p>
          <a:p>
            <a:pPr eaLnBrk="1" hangingPunct="1">
              <a:lnSpc>
                <a:spcPct val="90000"/>
              </a:lnSpc>
              <a:buFont typeface="Wingdings" pitchFamily="2" charset="2"/>
              <a:buChar char="l"/>
              <a:defRPr/>
            </a:pPr>
            <a:r>
              <a:rPr lang="en-US" sz="2600" b="1" i="1" u="sng" dirty="0" smtClean="0">
                <a:effectLst>
                  <a:outerShdw blurRad="38100" dist="38100" dir="2700000" algn="tl">
                    <a:srgbClr val="000000"/>
                  </a:outerShdw>
                </a:effectLst>
                <a:latin typeface="Calibri"/>
                <a:cs typeface="Calibri"/>
              </a:rPr>
              <a:t>Communication Decency Act</a:t>
            </a:r>
          </a:p>
          <a:p>
            <a:pPr lvl="1" eaLnBrk="1" hangingPunct="1">
              <a:lnSpc>
                <a:spcPct val="90000"/>
              </a:lnSpc>
              <a:defRPr/>
            </a:pPr>
            <a:r>
              <a:rPr lang="en-US" sz="2600" dirty="0" smtClean="0">
                <a:effectLst>
                  <a:outerShdw blurRad="38100" dist="38100" dir="2700000" algn="tl">
                    <a:srgbClr val="000000"/>
                  </a:outerShdw>
                </a:effectLst>
                <a:latin typeface="Calibri"/>
                <a:cs typeface="Calibri"/>
              </a:rPr>
              <a:t>To control the knowing transmittal of obscene material through the Internet</a:t>
            </a:r>
          </a:p>
          <a:p>
            <a:pPr eaLnBrk="1" hangingPunct="1">
              <a:lnSpc>
                <a:spcPct val="90000"/>
              </a:lnSpc>
              <a:buFont typeface="Wingdings" pitchFamily="2" charset="2"/>
              <a:buChar char="l"/>
              <a:defRPr/>
            </a:pPr>
            <a:r>
              <a:rPr lang="en-US" sz="2600" b="1" i="1" u="sng" dirty="0" smtClean="0">
                <a:effectLst>
                  <a:outerShdw blurRad="38100" dist="38100" dir="2700000" algn="tl">
                    <a:srgbClr val="000000"/>
                  </a:outerShdw>
                </a:effectLst>
                <a:latin typeface="Calibri"/>
                <a:cs typeface="Calibri"/>
              </a:rPr>
              <a:t>Child Online Protection Act</a:t>
            </a:r>
          </a:p>
          <a:p>
            <a:pPr lvl="1" eaLnBrk="1" hangingPunct="1">
              <a:lnSpc>
                <a:spcPct val="90000"/>
              </a:lnSpc>
              <a:defRPr/>
            </a:pPr>
            <a:r>
              <a:rPr lang="en-US" sz="2600" dirty="0" smtClean="0">
                <a:effectLst>
                  <a:outerShdw blurRad="38100" dist="38100" dir="2700000" algn="tl">
                    <a:srgbClr val="000000"/>
                  </a:outerShdw>
                </a:effectLst>
                <a:latin typeface="Calibri"/>
                <a:cs typeface="Calibri"/>
              </a:rPr>
              <a:t>Required commercial sites to use up-to-date methodology to restrict access to their sites containing material harmful to children</a:t>
            </a:r>
          </a:p>
        </p:txBody>
      </p:sp>
      <p:sp>
        <p:nvSpPr>
          <p:cNvPr id="38916" name="Footer Placeholder 4"/>
          <p:cNvSpPr>
            <a:spLocks noGrp="1"/>
          </p:cNvSpPr>
          <p:nvPr>
            <p:ph type="ftr" sz="quarter" idx="11"/>
          </p:nvPr>
        </p:nvSpPr>
        <p:spPr>
          <a:xfrm>
            <a:off x="1981200" y="6245225"/>
            <a:ext cx="5486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r>
              <a:rPr lang="en-US" altLang="ko-KR" sz="1400">
                <a:solidFill>
                  <a:srgbClr val="F8F8F8"/>
                </a:solidFill>
                <a:latin typeface="Calibri" pitchFamily="-105" charset="0"/>
              </a:rPr>
              <a:t>Copyright © Texas Education Agency, 2013. All rights reserved.</a:t>
            </a:r>
          </a:p>
        </p:txBody>
      </p:sp>
      <p:sp>
        <p:nvSpPr>
          <p:cNvPr id="6" name="TextBox 5"/>
          <p:cNvSpPr txBox="1"/>
          <p:nvPr/>
        </p:nvSpPr>
        <p:spPr>
          <a:xfrm>
            <a:off x="8382000" y="6324600"/>
            <a:ext cx="381000" cy="307975"/>
          </a:xfrm>
          <a:prstGeom prst="rect">
            <a:avLst/>
          </a:prstGeom>
          <a:noFill/>
        </p:spPr>
        <p:txBody>
          <a:bodyPr>
            <a:spAutoFit/>
          </a:bodyPr>
          <a:lstStyle/>
          <a:p>
            <a:pPr>
              <a:defRPr/>
            </a:pPr>
            <a:r>
              <a:rPr lang="en-US" sz="1400" dirty="0">
                <a:solidFill>
                  <a:schemeClr val="tx2"/>
                </a:solidFill>
                <a:latin typeface="Calibri"/>
                <a:cs typeface="Calibri"/>
              </a:rPr>
              <a:t>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 calcmode="lin" valueType="num">
                                      <p:cBhvr additive="base">
                                        <p:cTn id="11"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 calcmode="lin" valueType="num">
                                      <p:cBhvr additive="base">
                                        <p:cTn id="17"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741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17411">
                                            <p:txEl>
                                              <p:pRg st="3" end="3"/>
                                            </p:txEl>
                                          </p:spTgt>
                                        </p:tgtEl>
                                        <p:attrNameLst>
                                          <p:attrName>style.visibility</p:attrName>
                                        </p:attrNameLst>
                                      </p:cBhvr>
                                      <p:to>
                                        <p:strVal val="visible"/>
                                      </p:to>
                                    </p:set>
                                    <p:anim calcmode="lin" valueType="num">
                                      <p:cBhvr additive="base">
                                        <p:cTn id="21"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 calcmode="lin" valueType="num">
                                      <p:cBhvr additive="base">
                                        <p:cTn id="27" dur="500" fill="hold"/>
                                        <p:tgtEl>
                                          <p:spTgt spid="1741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741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17411">
                                            <p:txEl>
                                              <p:pRg st="5" end="5"/>
                                            </p:txEl>
                                          </p:spTgt>
                                        </p:tgtEl>
                                        <p:attrNameLst>
                                          <p:attrName>style.visibility</p:attrName>
                                        </p:attrNameLst>
                                      </p:cBhvr>
                                      <p:to>
                                        <p:strVal val="visible"/>
                                      </p:to>
                                    </p:set>
                                    <p:anim calcmode="lin" valueType="num">
                                      <p:cBhvr additive="base">
                                        <p:cTn id="31" dur="500" fill="hold"/>
                                        <p:tgtEl>
                                          <p:spTgt spid="1741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741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algn="ctr" eaLnBrk="1" hangingPunct="1">
              <a:defRPr/>
            </a:pPr>
            <a:r>
              <a:rPr lang="en-US" smtClean="0">
                <a:effectLst>
                  <a:outerShdw blurRad="38100" dist="38100" dir="2700000" algn="tl">
                    <a:srgbClr val="000000"/>
                  </a:outerShdw>
                </a:effectLst>
                <a:latin typeface="Calibri"/>
                <a:cs typeface="Calibri"/>
              </a:rPr>
              <a:t>The Right of Privacy</a:t>
            </a:r>
          </a:p>
        </p:txBody>
      </p:sp>
      <p:sp>
        <p:nvSpPr>
          <p:cNvPr id="19459" name="Rectangle 3"/>
          <p:cNvSpPr>
            <a:spLocks noGrp="1" noChangeArrowheads="1"/>
          </p:cNvSpPr>
          <p:nvPr>
            <p:ph type="body" idx="4294967295"/>
          </p:nvPr>
        </p:nvSpPr>
        <p:spPr/>
        <p:txBody>
          <a:bodyPr/>
          <a:lstStyle/>
          <a:p>
            <a:pPr eaLnBrk="1" hangingPunct="1">
              <a:lnSpc>
                <a:spcPct val="90000"/>
              </a:lnSpc>
            </a:pPr>
            <a:r>
              <a:rPr lang="en-US" altLang="en-US" smtClean="0">
                <a:effectLst>
                  <a:outerShdw blurRad="38100" dist="38100" dir="2700000" algn="tl">
                    <a:srgbClr val="000000"/>
                  </a:outerShdw>
                </a:effectLst>
                <a:latin typeface="Calibri" pitchFamily="-105" charset="0"/>
              </a:rPr>
              <a:t>Employee has no true expectation of privacy on a company’s e-mail system</a:t>
            </a:r>
          </a:p>
          <a:p>
            <a:pPr eaLnBrk="1" hangingPunct="1">
              <a:lnSpc>
                <a:spcPct val="90000"/>
              </a:lnSpc>
            </a:pPr>
            <a:r>
              <a:rPr lang="en-US" altLang="en-US" smtClean="0">
                <a:effectLst>
                  <a:outerShdw blurRad="38100" dist="38100" dir="2700000" algn="tl">
                    <a:srgbClr val="000000"/>
                  </a:outerShdw>
                </a:effectLst>
                <a:latin typeface="Calibri" pitchFamily="-105" charset="0"/>
              </a:rPr>
              <a:t>Personal e-mails are not protected by the right of privacy</a:t>
            </a:r>
          </a:p>
          <a:p>
            <a:pPr eaLnBrk="1" hangingPunct="1">
              <a:lnSpc>
                <a:spcPct val="90000"/>
              </a:lnSpc>
            </a:pPr>
            <a:r>
              <a:rPr lang="en-US" altLang="en-US" smtClean="0">
                <a:effectLst>
                  <a:outerShdw blurRad="38100" dist="38100" dir="2700000" algn="tl">
                    <a:srgbClr val="000000"/>
                  </a:outerShdw>
                </a:effectLst>
                <a:latin typeface="Calibri" pitchFamily="-105" charset="0"/>
              </a:rPr>
              <a:t>Spamming - practice of sending unwanted bulk e-mailings to hundreds of thousands of potential customers via the Internet</a:t>
            </a:r>
          </a:p>
        </p:txBody>
      </p:sp>
      <p:sp>
        <p:nvSpPr>
          <p:cNvPr id="40964" name="Footer Placeholder 4"/>
          <p:cNvSpPr>
            <a:spLocks noGrp="1"/>
          </p:cNvSpPr>
          <p:nvPr>
            <p:ph type="ftr" sz="quarter" idx="11"/>
          </p:nvPr>
        </p:nvSpPr>
        <p:spPr>
          <a:xfrm>
            <a:off x="1524000" y="6245225"/>
            <a:ext cx="6019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r>
              <a:rPr lang="en-US" altLang="ko-KR" sz="1400">
                <a:solidFill>
                  <a:srgbClr val="F8F8F8"/>
                </a:solidFill>
                <a:latin typeface="Calibri" pitchFamily="-105" charset="0"/>
              </a:rPr>
              <a:t>Copyright © Texas Education Agency, 2013. All rights reserved.</a:t>
            </a:r>
          </a:p>
        </p:txBody>
      </p:sp>
      <p:sp>
        <p:nvSpPr>
          <p:cNvPr id="6" name="TextBox 5"/>
          <p:cNvSpPr txBox="1"/>
          <p:nvPr/>
        </p:nvSpPr>
        <p:spPr>
          <a:xfrm>
            <a:off x="8382000" y="6324600"/>
            <a:ext cx="381000" cy="307975"/>
          </a:xfrm>
          <a:prstGeom prst="rect">
            <a:avLst/>
          </a:prstGeom>
          <a:noFill/>
        </p:spPr>
        <p:txBody>
          <a:bodyPr>
            <a:spAutoFit/>
          </a:bodyPr>
          <a:lstStyle/>
          <a:p>
            <a:pPr>
              <a:defRPr/>
            </a:pPr>
            <a:r>
              <a:rPr lang="en-US" sz="1400" dirty="0">
                <a:solidFill>
                  <a:schemeClr val="tx2"/>
                </a:solidFill>
                <a:latin typeface="Calibri"/>
                <a:cs typeface="Calibri"/>
              </a:rPr>
              <a:t>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linds(horizontal)">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14400" y="2286000"/>
            <a:ext cx="7620000"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a:cs typeface="Calibri"/>
            </a:endParaRPr>
          </a:p>
        </p:txBody>
      </p:sp>
      <p:sp>
        <p:nvSpPr>
          <p:cNvPr id="43011" name="Rectangle 2"/>
          <p:cNvSpPr>
            <a:spLocks noGrp="1" noChangeArrowheads="1"/>
          </p:cNvSpPr>
          <p:nvPr>
            <p:ph type="title"/>
          </p:nvPr>
        </p:nvSpPr>
        <p:spPr/>
        <p:txBody>
          <a:bodyPr/>
          <a:lstStyle/>
          <a:p>
            <a:pPr algn="ctr"/>
            <a:r>
              <a:rPr lang="en-US" altLang="en-US" smtClean="0">
                <a:latin typeface="Calibri" pitchFamily="-105" charset="0"/>
              </a:rPr>
              <a:t>Assignments</a:t>
            </a:r>
          </a:p>
        </p:txBody>
      </p:sp>
      <p:sp>
        <p:nvSpPr>
          <p:cNvPr id="2" name="Rectangle 3"/>
          <p:cNvSpPr>
            <a:spLocks noGrp="1" noChangeArrowheads="1"/>
          </p:cNvSpPr>
          <p:nvPr>
            <p:ph type="body" idx="1"/>
          </p:nvPr>
        </p:nvSpPr>
        <p:spPr>
          <a:xfrm>
            <a:off x="609600" y="2209800"/>
            <a:ext cx="7924800" cy="4267200"/>
          </a:xfrm>
          <a:solidFill>
            <a:srgbClr val="0070C0"/>
          </a:solidFill>
        </p:spPr>
        <p:txBody>
          <a:bodyPr/>
          <a:lstStyle/>
          <a:p>
            <a:pPr marL="457200" indent="-457200">
              <a:buFont typeface="Arial" charset="0"/>
              <a:buAutoNum type="arabicPeriod"/>
            </a:pPr>
            <a:r>
              <a:rPr lang="en-US" altLang="en-US" sz="2000" b="1" smtClean="0">
                <a:latin typeface="Calibri" pitchFamily="-105" charset="0"/>
              </a:rPr>
              <a:t>Internet Legal Issues Timeline:</a:t>
            </a:r>
            <a:r>
              <a:rPr lang="en-US" altLang="en-US" sz="2000" smtClean="0">
                <a:latin typeface="Calibri" pitchFamily="-105" charset="0"/>
              </a:rPr>
              <a:t> Ask students to design an Internet Legal Issues Timeline that covers the four acts/laws covered in Part II of the outline. The timeline should include dates, define the laws/acts, and give several examples for each law.</a:t>
            </a:r>
          </a:p>
          <a:p>
            <a:pPr marL="457200" indent="-457200">
              <a:buFont typeface="Arial" charset="0"/>
              <a:buAutoNum type="arabicPeriod"/>
            </a:pPr>
            <a:endParaRPr lang="en-US" altLang="en-US" sz="1800" smtClean="0">
              <a:latin typeface="Calibri" pitchFamily="-105" charset="0"/>
            </a:endParaRPr>
          </a:p>
          <a:p>
            <a:pPr marL="457200" indent="-457200">
              <a:buFont typeface="Arial" charset="0"/>
              <a:buAutoNum type="arabicPeriod"/>
            </a:pPr>
            <a:r>
              <a:rPr lang="en-US" altLang="en-US" sz="2000" b="1" smtClean="0">
                <a:latin typeface="Calibri" pitchFamily="-105" charset="0"/>
              </a:rPr>
              <a:t>Internet PowerPoint</a:t>
            </a:r>
            <a:r>
              <a:rPr lang="en-US" altLang="en-US" sz="2000" smtClean="0">
                <a:latin typeface="Calibri" pitchFamily="-105" charset="0"/>
              </a:rPr>
              <a:t>: Split the class into teams with two members. Each team must design a PowerPoint presentation that explains the impact of the Internet in today’s business and personal world. The PowerPoint should give examples of good and bad impacts from using the Internet. The presentation should also give examples of laws and regulations that have resulted since the birth of the Internet.</a:t>
            </a:r>
          </a:p>
          <a:p>
            <a:pPr marL="457200" indent="-457200">
              <a:buFont typeface="Wingdings" pitchFamily="-105" charset="2"/>
              <a:buNone/>
            </a:pPr>
            <a:endParaRPr lang="en-US" altLang="en-US" sz="1600" smtClean="0">
              <a:latin typeface="Calibri" pitchFamily="-105" charset="0"/>
            </a:endParaRPr>
          </a:p>
        </p:txBody>
      </p:sp>
      <p:sp>
        <p:nvSpPr>
          <p:cNvPr id="43013" name="TextBox 5"/>
          <p:cNvSpPr txBox="1">
            <a:spLocks noChangeArrowheads="1"/>
          </p:cNvSpPr>
          <p:nvPr/>
        </p:nvSpPr>
        <p:spPr bwMode="auto">
          <a:xfrm>
            <a:off x="1371600" y="1676400"/>
            <a:ext cx="6553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pPr algn="ctr"/>
            <a:r>
              <a:rPr lang="en-US" altLang="en-US" sz="2800" b="1">
                <a:solidFill>
                  <a:schemeClr val="tx2"/>
                </a:solidFill>
                <a:latin typeface="Calibri" pitchFamily="-105" charset="0"/>
              </a:rPr>
              <a:t>Independent Practice Assignments</a:t>
            </a:r>
          </a:p>
        </p:txBody>
      </p:sp>
      <p:sp>
        <p:nvSpPr>
          <p:cNvPr id="43014" name="Footer Placeholder 7"/>
          <p:cNvSpPr>
            <a:spLocks noGrp="1"/>
          </p:cNvSpPr>
          <p:nvPr>
            <p:ph type="ftr" sz="quarter" idx="11"/>
          </p:nvPr>
        </p:nvSpPr>
        <p:spPr>
          <a:xfrm>
            <a:off x="1981200" y="6381750"/>
            <a:ext cx="5562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cs typeface="Arial" charset="0"/>
              </a:defRPr>
            </a:lvl1pPr>
            <a:lvl2pPr marL="37931725" indent="-37474525">
              <a:defRPr sz="2400">
                <a:solidFill>
                  <a:schemeClr val="tx1"/>
                </a:solidFill>
                <a:latin typeface="Tahoma" pitchFamily="-105" charset="-52"/>
                <a:cs typeface="Arial" charset="0"/>
              </a:defRPr>
            </a:lvl2pPr>
            <a:lvl3pPr>
              <a:defRPr sz="2400">
                <a:solidFill>
                  <a:schemeClr val="tx1"/>
                </a:solidFill>
                <a:latin typeface="Tahoma" pitchFamily="-105" charset="-52"/>
                <a:cs typeface="Arial" charset="0"/>
              </a:defRPr>
            </a:lvl3pPr>
            <a:lvl4pPr>
              <a:defRPr sz="2400">
                <a:solidFill>
                  <a:schemeClr val="tx1"/>
                </a:solidFill>
                <a:latin typeface="Tahoma" pitchFamily="-105" charset="-52"/>
                <a:cs typeface="Arial" charset="0"/>
              </a:defRPr>
            </a:lvl4pPr>
            <a:lvl5pPr>
              <a:defRPr sz="2400">
                <a:solidFill>
                  <a:schemeClr val="tx1"/>
                </a:solidFill>
                <a:latin typeface="Tahoma" pitchFamily="-105" charset="-52"/>
                <a:cs typeface="Arial" charset="0"/>
              </a:defRPr>
            </a:lvl5pPr>
            <a:lvl6pPr marL="457200" eaLnBrk="0" fontAlgn="base" hangingPunct="0">
              <a:spcBef>
                <a:spcPct val="0"/>
              </a:spcBef>
              <a:spcAft>
                <a:spcPct val="0"/>
              </a:spcAft>
              <a:defRPr sz="2400">
                <a:solidFill>
                  <a:schemeClr val="tx1"/>
                </a:solidFill>
                <a:latin typeface="Tahoma" pitchFamily="-105" charset="-52"/>
                <a:cs typeface="Arial" charset="0"/>
              </a:defRPr>
            </a:lvl6pPr>
            <a:lvl7pPr marL="914400" eaLnBrk="0" fontAlgn="base" hangingPunct="0">
              <a:spcBef>
                <a:spcPct val="0"/>
              </a:spcBef>
              <a:spcAft>
                <a:spcPct val="0"/>
              </a:spcAft>
              <a:defRPr sz="2400">
                <a:solidFill>
                  <a:schemeClr val="tx1"/>
                </a:solidFill>
                <a:latin typeface="Tahoma" pitchFamily="-105" charset="-52"/>
                <a:cs typeface="Arial" charset="0"/>
              </a:defRPr>
            </a:lvl7pPr>
            <a:lvl8pPr marL="1371600" eaLnBrk="0" fontAlgn="base" hangingPunct="0">
              <a:spcBef>
                <a:spcPct val="0"/>
              </a:spcBef>
              <a:spcAft>
                <a:spcPct val="0"/>
              </a:spcAft>
              <a:defRPr sz="2400">
                <a:solidFill>
                  <a:schemeClr val="tx1"/>
                </a:solidFill>
                <a:latin typeface="Tahoma" pitchFamily="-105" charset="-52"/>
                <a:cs typeface="Arial" charset="0"/>
              </a:defRPr>
            </a:lvl8pPr>
            <a:lvl9pPr marL="1828800" eaLnBrk="0" fontAlgn="base" hangingPunct="0">
              <a:spcBef>
                <a:spcPct val="0"/>
              </a:spcBef>
              <a:spcAft>
                <a:spcPct val="0"/>
              </a:spcAft>
              <a:defRPr sz="2400">
                <a:solidFill>
                  <a:schemeClr val="tx1"/>
                </a:solidFill>
                <a:latin typeface="Tahoma" pitchFamily="-105" charset="-52"/>
                <a:cs typeface="Arial" charset="0"/>
              </a:defRPr>
            </a:lvl9pPr>
          </a:lstStyle>
          <a:p>
            <a:r>
              <a:rPr lang="en-US" altLang="ko-KR" sz="1400">
                <a:solidFill>
                  <a:srgbClr val="F8F8F8"/>
                </a:solidFill>
                <a:latin typeface="Calibri" pitchFamily="-105" charset="0"/>
              </a:rPr>
              <a:t>Copyright © Texas Education Agency, 2013. All rights reserved.</a:t>
            </a:r>
          </a:p>
        </p:txBody>
      </p:sp>
      <p:sp>
        <p:nvSpPr>
          <p:cNvPr id="9" name="TextBox 8"/>
          <p:cNvSpPr txBox="1"/>
          <p:nvPr/>
        </p:nvSpPr>
        <p:spPr>
          <a:xfrm>
            <a:off x="8458200" y="6324600"/>
            <a:ext cx="381000" cy="307975"/>
          </a:xfrm>
          <a:prstGeom prst="rect">
            <a:avLst/>
          </a:prstGeom>
          <a:noFill/>
        </p:spPr>
        <p:txBody>
          <a:bodyPr>
            <a:spAutoFit/>
          </a:bodyPr>
          <a:lstStyle/>
          <a:p>
            <a:pPr>
              <a:defRPr/>
            </a:pPr>
            <a:r>
              <a:rPr lang="en-US" sz="1400" dirty="0">
                <a:solidFill>
                  <a:schemeClr val="tx2"/>
                </a:solidFill>
                <a:latin typeface="Calibri"/>
                <a:cs typeface="Calibri"/>
              </a:rPr>
              <a:t>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8&quot; unique_id=&quot;10206&quot;&gt;&lt;/object&gt;&lt;object type=&quot;2&quot; unique_id=&quot;10207&quot;&gt;&lt;object type=&quot;3&quot; unique_id=&quot;10208&quot;&gt;&lt;property id=&quot;20148&quot; value=&quot;5&quot;/&gt;&lt;property id=&quot;20300&quot; value=&quot;Slide 1 - &amp;quot;The Internet and &amp;#x0D;&amp;#x0A;Constitutional Rights&amp;quot;&quot;/&gt;&lt;property id=&quot;20307&quot; value=&quot;263&quot;/&gt;&lt;/object&gt;&lt;object type=&quot;3&quot; unique_id=&quot;10209&quot;&gt;&lt;property id=&quot;20148&quot; value=&quot;5&quot;/&gt;&lt;property id=&quot;20300&quot; value=&quot;Slide 2&quot;/&gt;&lt;property id=&quot;20307&quot; value=&quot;265&quot;/&gt;&lt;/object&gt;&lt;object type=&quot;3&quot; unique_id=&quot;10210&quot;&gt;&lt;property id=&quot;20148&quot; value=&quot;5&quot;/&gt;&lt;property id=&quot;20300&quot; value=&quot;Slide 3 - &amp;quot;Controlling the Internet&amp;quot;&quot;/&gt;&lt;property id=&quot;20307&quot; value=&quot;257&quot;/&gt;&lt;/object&gt;&lt;object type=&quot;3&quot; unique_id=&quot;10211&quot;&gt;&lt;property id=&quot;20148&quot; value=&quot;5&quot;/&gt;&lt;property id=&quot;20300&quot; value=&quot;Slide 4 - &amp;quot;World Wide Web www.&amp;quot;&quot;/&gt;&lt;property id=&quot;20307&quot; value=&quot;258&quot;/&gt;&lt;/object&gt;&lt;object type=&quot;3&quot; unique_id=&quot;10212&quot;&gt;&lt;property id=&quot;20148&quot; value=&quot;5&quot;/&gt;&lt;property id=&quot;20300&quot; value=&quot;Slide 5 - &amp;quot;Evolving Legal Issues in Cyber Space&amp;quot;&quot;/&gt;&lt;property id=&quot;20307&quot; value=&quot;259&quot;/&gt;&lt;/object&gt;&lt;object type=&quot;3&quot; unique_id=&quot;10213&quot;&gt;&lt;property id=&quot;20148&quot; value=&quot;5&quot;/&gt;&lt;property id=&quot;20300&quot; value=&quot;Slide 6 - &amp;quot;Internet-Related Constitutional Issues&amp;quot;&quot;/&gt;&lt;property id=&quot;20307&quot; value=&quot;260&quot;/&gt;&lt;/object&gt;&lt;object type=&quot;3&quot; unique_id=&quot;10214&quot;&gt;&lt;property id=&quot;20148&quot; value=&quot;5&quot;/&gt;&lt;property id=&quot;20300&quot; value=&quot;Slide 7 - &amp;quot;Internet-Related Constitutional Issues&amp;quot;&quot;/&gt;&lt;property id=&quot;20307&quot; value=&quot;261&quot;/&gt;&lt;/object&gt;&lt;object type=&quot;3&quot; unique_id=&quot;10215&quot;&gt;&lt;property id=&quot;20148&quot; value=&quot;5&quot;/&gt;&lt;property id=&quot;20300&quot; value=&quot;Slide 8 - &amp;quot;The Right of Privacy&amp;quot;&quot;/&gt;&lt;property id=&quot;20307&quot; value=&quot;262&quot;/&gt;&lt;/object&gt;&lt;object type=&quot;3&quot; unique_id=&quot;10216&quot;&gt;&lt;property id=&quot;20148&quot; value=&quot;5&quot;/&gt;&lt;property id=&quot;20300&quot; value=&quot;Slide 9 - &amp;quot;Assignments&amp;quot;&quot;/&gt;&lt;property id=&quot;20307&quot; value=&quot;264&quot;/&gt;&lt;/object&gt;&lt;/object&gt;&lt;/object&gt;&lt;/database&gt;"/>
  <p:tag name="SECTOMILLISECCONVERTED" val="1"/>
</p:tagLst>
</file>

<file path=ppt/theme/theme1.xml><?xml version="1.0" encoding="utf-8"?>
<a:theme xmlns:a="http://schemas.openxmlformats.org/drawingml/2006/main" name="AN-1029">
  <a:themeElements>
    <a:clrScheme name="AN-1029 1">
      <a:dk1>
        <a:srgbClr val="FFFFFF"/>
      </a:dk1>
      <a:lt1>
        <a:srgbClr val="FFFFFF"/>
      </a:lt1>
      <a:dk2>
        <a:srgbClr val="0000CC"/>
      </a:dk2>
      <a:lt2>
        <a:srgbClr val="FFFFFF"/>
      </a:lt2>
      <a:accent1>
        <a:srgbClr val="808080"/>
      </a:accent1>
      <a:accent2>
        <a:srgbClr val="B2B2B2"/>
      </a:accent2>
      <a:accent3>
        <a:srgbClr val="AAAAE2"/>
      </a:accent3>
      <a:accent4>
        <a:srgbClr val="DADADA"/>
      </a:accent4>
      <a:accent5>
        <a:srgbClr val="C0C0C0"/>
      </a:accent5>
      <a:accent6>
        <a:srgbClr val="A1A1A1"/>
      </a:accent6>
      <a:hlink>
        <a:srgbClr val="969696"/>
      </a:hlink>
      <a:folHlink>
        <a:srgbClr val="0066FF"/>
      </a:folHlink>
    </a:clrScheme>
    <a:fontScheme name="AN-1029">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N-1029 1">
        <a:dk1>
          <a:srgbClr val="FFFFFF"/>
        </a:dk1>
        <a:lt1>
          <a:srgbClr val="FFFFFF"/>
        </a:lt1>
        <a:dk2>
          <a:srgbClr val="0000CC"/>
        </a:dk2>
        <a:lt2>
          <a:srgbClr val="FFFFFF"/>
        </a:lt2>
        <a:accent1>
          <a:srgbClr val="808080"/>
        </a:accent1>
        <a:accent2>
          <a:srgbClr val="B2B2B2"/>
        </a:accent2>
        <a:accent3>
          <a:srgbClr val="AAAAE2"/>
        </a:accent3>
        <a:accent4>
          <a:srgbClr val="DADADA"/>
        </a:accent4>
        <a:accent5>
          <a:srgbClr val="C0C0C0"/>
        </a:accent5>
        <a:accent6>
          <a:srgbClr val="A1A1A1"/>
        </a:accent6>
        <a:hlink>
          <a:srgbClr val="969696"/>
        </a:hlink>
        <a:folHlink>
          <a:srgbClr val="0066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orld Wide">
  <a:themeElements>
    <a:clrScheme name="World Wide 3">
      <a:dk1>
        <a:srgbClr val="777777"/>
      </a:dk1>
      <a:lt1>
        <a:srgbClr val="FF9966"/>
      </a:lt1>
      <a:dk2>
        <a:srgbClr val="FFFFFF"/>
      </a:dk2>
      <a:lt2>
        <a:srgbClr val="B2B2B2"/>
      </a:lt2>
      <a:accent1>
        <a:srgbClr val="7DA8FF"/>
      </a:accent1>
      <a:accent2>
        <a:srgbClr val="C78FFF"/>
      </a:accent2>
      <a:accent3>
        <a:srgbClr val="FFCAB8"/>
      </a:accent3>
      <a:accent4>
        <a:srgbClr val="656565"/>
      </a:accent4>
      <a:accent5>
        <a:srgbClr val="BFD1FF"/>
      </a:accent5>
      <a:accent6>
        <a:srgbClr val="B481E7"/>
      </a:accent6>
      <a:hlink>
        <a:srgbClr val="F2A0AC"/>
      </a:hlink>
      <a:folHlink>
        <a:srgbClr val="92DA78"/>
      </a:folHlink>
    </a:clrScheme>
    <a:fontScheme name="World Wide">
      <a:majorFont>
        <a:latin typeface="Arial"/>
        <a:ea typeface="굴림"/>
        <a:cs typeface=""/>
      </a:majorFont>
      <a:minorFont>
        <a:latin typeface="Arial"/>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orld Wide 1">
        <a:dk1>
          <a:srgbClr val="777777"/>
        </a:dk1>
        <a:lt1>
          <a:srgbClr val="7E82D8"/>
        </a:lt1>
        <a:dk2>
          <a:srgbClr val="FCFCBA"/>
        </a:dk2>
        <a:lt2>
          <a:srgbClr val="B2B2B2"/>
        </a:lt2>
        <a:accent1>
          <a:srgbClr val="8BB4D5"/>
        </a:accent1>
        <a:accent2>
          <a:srgbClr val="F0ADFD"/>
        </a:accent2>
        <a:accent3>
          <a:srgbClr val="C0C1E9"/>
        </a:accent3>
        <a:accent4>
          <a:srgbClr val="656565"/>
        </a:accent4>
        <a:accent5>
          <a:srgbClr val="C4D6E7"/>
        </a:accent5>
        <a:accent6>
          <a:srgbClr val="D99CE5"/>
        </a:accent6>
        <a:hlink>
          <a:srgbClr val="FFB829"/>
        </a:hlink>
        <a:folHlink>
          <a:srgbClr val="00D29B"/>
        </a:folHlink>
      </a:clrScheme>
      <a:clrMap bg1="lt1" tx1="dk1" bg2="lt2" tx2="dk2" accent1="accent1" accent2="accent2" accent3="accent3" accent4="accent4" accent5="accent5" accent6="accent6" hlink="hlink" folHlink="folHlink"/>
    </a:extraClrScheme>
    <a:extraClrScheme>
      <a:clrScheme name="World Wide 2">
        <a:dk1>
          <a:srgbClr val="777777"/>
        </a:dk1>
        <a:lt1>
          <a:srgbClr val="DCD656"/>
        </a:lt1>
        <a:dk2>
          <a:srgbClr val="D7F6FD"/>
        </a:dk2>
        <a:lt2>
          <a:srgbClr val="B2B2B2"/>
        </a:lt2>
        <a:accent1>
          <a:srgbClr val="E49902"/>
        </a:accent1>
        <a:accent2>
          <a:srgbClr val="E65CCC"/>
        </a:accent2>
        <a:accent3>
          <a:srgbClr val="EBE8B4"/>
        </a:accent3>
        <a:accent4>
          <a:srgbClr val="656565"/>
        </a:accent4>
        <a:accent5>
          <a:srgbClr val="EFCAAA"/>
        </a:accent5>
        <a:accent6>
          <a:srgbClr val="D053B9"/>
        </a:accent6>
        <a:hlink>
          <a:srgbClr val="00B0AC"/>
        </a:hlink>
        <a:folHlink>
          <a:srgbClr val="99CC00"/>
        </a:folHlink>
      </a:clrScheme>
      <a:clrMap bg1="lt1" tx1="dk1" bg2="lt2" tx2="dk2" accent1="accent1" accent2="accent2" accent3="accent3" accent4="accent4" accent5="accent5" accent6="accent6" hlink="hlink" folHlink="folHlink"/>
    </a:extraClrScheme>
    <a:extraClrScheme>
      <a:clrScheme name="World Wide 3">
        <a:dk1>
          <a:srgbClr val="777777"/>
        </a:dk1>
        <a:lt1>
          <a:srgbClr val="FF9966"/>
        </a:lt1>
        <a:dk2>
          <a:srgbClr val="FFFFFF"/>
        </a:dk2>
        <a:lt2>
          <a:srgbClr val="B2B2B2"/>
        </a:lt2>
        <a:accent1>
          <a:srgbClr val="7DA8FF"/>
        </a:accent1>
        <a:accent2>
          <a:srgbClr val="C78FFF"/>
        </a:accent2>
        <a:accent3>
          <a:srgbClr val="FFCAB8"/>
        </a:accent3>
        <a:accent4>
          <a:srgbClr val="656565"/>
        </a:accent4>
        <a:accent5>
          <a:srgbClr val="BFD1FF"/>
        </a:accent5>
        <a:accent6>
          <a:srgbClr val="B481E7"/>
        </a:accent6>
        <a:hlink>
          <a:srgbClr val="F2A0AC"/>
        </a:hlink>
        <a:folHlink>
          <a:srgbClr val="92DA7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2_Shimmer">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119</TotalTime>
  <Words>664</Words>
  <Application>Microsoft Office PowerPoint</Application>
  <PresentationFormat>On-screen Show (4:3)</PresentationFormat>
  <Paragraphs>82</Paragraphs>
  <Slides>9</Slides>
  <Notes>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9</vt:i4>
      </vt:variant>
    </vt:vector>
  </HeadingPairs>
  <TitlesOfParts>
    <vt:vector size="18" baseType="lpstr">
      <vt:lpstr>굴림</vt:lpstr>
      <vt:lpstr>ＭＳ Ｐゴシック</vt:lpstr>
      <vt:lpstr>Arial</vt:lpstr>
      <vt:lpstr>Calibri</vt:lpstr>
      <vt:lpstr>Tahoma</vt:lpstr>
      <vt:lpstr>Wingdings</vt:lpstr>
      <vt:lpstr>AN-1029</vt:lpstr>
      <vt:lpstr>World Wide</vt:lpstr>
      <vt:lpstr>2_Shimmer</vt:lpstr>
      <vt:lpstr>The Internet and  Constitutional Rights</vt:lpstr>
      <vt:lpstr>PowerPoint Presentation</vt:lpstr>
      <vt:lpstr>Controlling the Internet</vt:lpstr>
      <vt:lpstr>World Wide Web www.</vt:lpstr>
      <vt:lpstr>Evolving Legal Issues in Cyber Space</vt:lpstr>
      <vt:lpstr>Internet-Related Constitutional Issues</vt:lpstr>
      <vt:lpstr>Internet-Related Constitutional Issues</vt:lpstr>
      <vt:lpstr>The Right of Privacy</vt:lpstr>
      <vt:lpstr>Assignments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Internet and Constitutional Rights</dc:title>
  <dc:creator>Preferred Customer</dc:creator>
  <cp:lastModifiedBy>Gabriela Marks-Cisneros</cp:lastModifiedBy>
  <cp:revision>17</cp:revision>
  <dcterms:created xsi:type="dcterms:W3CDTF">2013-04-15T03:32:39Z</dcterms:created>
  <dcterms:modified xsi:type="dcterms:W3CDTF">2017-04-25T18:43:24Z</dcterms:modified>
</cp:coreProperties>
</file>