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4"/>
  </p:notesMasterIdLst>
  <p:sldIdLst>
    <p:sldId id="266" r:id="rId3"/>
    <p:sldId id="269" r:id="rId4"/>
    <p:sldId id="257" r:id="rId5"/>
    <p:sldId id="258" r:id="rId6"/>
    <p:sldId id="259" r:id="rId7"/>
    <p:sldId id="260" r:id="rId8"/>
    <p:sldId id="267" r:id="rId9"/>
    <p:sldId id="268" r:id="rId10"/>
    <p:sldId id="263" r:id="rId11"/>
    <p:sldId id="264" r:id="rId12"/>
    <p:sldId id="265" r:id="rId13"/>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sz="3600"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sz="3600"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sz="3600"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sz="3600"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sz="3600"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sz="3600"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sz="3600"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sz="3600"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sz="3600"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FD31D-3149-494C-8B31-762242EB9A2F}" type="doc">
      <dgm:prSet loTypeId="urn:microsoft.com/office/officeart/2005/8/layout/hProcess4" loCatId="process" qsTypeId="urn:microsoft.com/office/officeart/2005/8/quickstyle/simple2" qsCatId="simple" csTypeId="urn:microsoft.com/office/officeart/2005/8/colors/accent2_2" csCatId="accent2" phldr="1"/>
      <dgm:spPr/>
      <dgm:t>
        <a:bodyPr/>
        <a:lstStyle/>
        <a:p>
          <a:endParaRPr lang="en-US"/>
        </a:p>
      </dgm:t>
    </dgm:pt>
    <dgm:pt modelId="{89250490-524C-4254-8EC7-69E28A7800CA}">
      <dgm:prSet phldrT="[Text]"/>
      <dgm:spPr/>
      <dgm:t>
        <a:bodyPr/>
        <a:lstStyle/>
        <a:p>
          <a:r>
            <a:rPr lang="en-US" dirty="0" smtClean="0">
              <a:latin typeface="Calibri"/>
              <a:cs typeface="Calibri"/>
            </a:rPr>
            <a:t>Ethics</a:t>
          </a:r>
          <a:endParaRPr lang="en-US" dirty="0">
            <a:latin typeface="Calibri"/>
            <a:cs typeface="Calibri"/>
          </a:endParaRPr>
        </a:p>
      </dgm:t>
    </dgm:pt>
    <dgm:pt modelId="{43C375F0-8D52-4380-B773-B97B225DEF85}" type="parTrans" cxnId="{E9D94561-7998-426B-AB71-3948CB125015}">
      <dgm:prSet/>
      <dgm:spPr/>
      <dgm:t>
        <a:bodyPr/>
        <a:lstStyle/>
        <a:p>
          <a:endParaRPr lang="en-US"/>
        </a:p>
      </dgm:t>
    </dgm:pt>
    <dgm:pt modelId="{AEC13D75-3C8D-44C5-991C-121EB93DC729}" type="sibTrans" cxnId="{E9D94561-7998-426B-AB71-3948CB125015}">
      <dgm:prSet/>
      <dgm:spPr/>
      <dgm:t>
        <a:bodyPr/>
        <a:lstStyle/>
        <a:p>
          <a:endParaRPr lang="en-US"/>
        </a:p>
      </dgm:t>
    </dgm:pt>
    <dgm:pt modelId="{89164117-DAA9-4086-B0CA-4A1A9D48ED76}">
      <dgm:prSet phldrT="[Text]"/>
      <dgm:spPr/>
      <dgm:t>
        <a:bodyPr/>
        <a:lstStyle/>
        <a:p>
          <a:r>
            <a:rPr lang="en-US" dirty="0" smtClean="0">
              <a:latin typeface="Calibri"/>
              <a:cs typeface="Calibri"/>
            </a:rPr>
            <a:t>Based on consequences</a:t>
          </a:r>
          <a:endParaRPr lang="en-US" dirty="0">
            <a:latin typeface="Calibri"/>
            <a:cs typeface="Calibri"/>
          </a:endParaRPr>
        </a:p>
      </dgm:t>
    </dgm:pt>
    <dgm:pt modelId="{06FB2632-40DA-4FB3-A382-7CB4919CBF80}" type="parTrans" cxnId="{6A2B7E63-DCCC-4804-9DE5-4B9636928AFD}">
      <dgm:prSet/>
      <dgm:spPr/>
      <dgm:t>
        <a:bodyPr/>
        <a:lstStyle/>
        <a:p>
          <a:endParaRPr lang="en-US"/>
        </a:p>
      </dgm:t>
    </dgm:pt>
    <dgm:pt modelId="{DCCF2688-84C7-41E7-9AEF-81F8278685B2}" type="sibTrans" cxnId="{6A2B7E63-DCCC-4804-9DE5-4B9636928AFD}">
      <dgm:prSet/>
      <dgm:spPr/>
      <dgm:t>
        <a:bodyPr/>
        <a:lstStyle/>
        <a:p>
          <a:endParaRPr lang="en-US"/>
        </a:p>
      </dgm:t>
    </dgm:pt>
    <dgm:pt modelId="{6D7658AA-00E3-4802-B10B-55524D6281FF}">
      <dgm:prSet phldrT="[Text]"/>
      <dgm:spPr/>
      <dgm:t>
        <a:bodyPr/>
        <a:lstStyle/>
        <a:p>
          <a:r>
            <a:rPr lang="en-US" dirty="0" smtClean="0">
              <a:latin typeface="Calibri"/>
              <a:cs typeface="Calibri"/>
            </a:rPr>
            <a:t>Ethics</a:t>
          </a:r>
          <a:endParaRPr lang="en-US" dirty="0">
            <a:latin typeface="Calibri"/>
            <a:cs typeface="Calibri"/>
          </a:endParaRPr>
        </a:p>
      </dgm:t>
    </dgm:pt>
    <dgm:pt modelId="{8285514A-2CC2-480A-983D-9B8EB5AA4F40}" type="parTrans" cxnId="{1402766A-3E01-46E9-A5C7-640A312F1C86}">
      <dgm:prSet/>
      <dgm:spPr/>
      <dgm:t>
        <a:bodyPr/>
        <a:lstStyle/>
        <a:p>
          <a:endParaRPr lang="en-US"/>
        </a:p>
      </dgm:t>
    </dgm:pt>
    <dgm:pt modelId="{14934B0A-9703-495A-A46C-065D8CEC06AB}" type="sibTrans" cxnId="{1402766A-3E01-46E9-A5C7-640A312F1C86}">
      <dgm:prSet/>
      <dgm:spPr/>
      <dgm:t>
        <a:bodyPr/>
        <a:lstStyle/>
        <a:p>
          <a:endParaRPr lang="en-US"/>
        </a:p>
      </dgm:t>
    </dgm:pt>
    <dgm:pt modelId="{6B90E50A-7994-4520-84FF-702BF8CF6DAA}">
      <dgm:prSet phldrT="[Text]"/>
      <dgm:spPr/>
      <dgm:t>
        <a:bodyPr/>
        <a:lstStyle/>
        <a:p>
          <a:r>
            <a:rPr lang="en-US" dirty="0" smtClean="0">
              <a:latin typeface="Calibri"/>
              <a:cs typeface="Calibri"/>
            </a:rPr>
            <a:t>Based on rules</a:t>
          </a:r>
          <a:endParaRPr lang="en-US" dirty="0">
            <a:latin typeface="Calibri"/>
            <a:cs typeface="Calibri"/>
          </a:endParaRPr>
        </a:p>
      </dgm:t>
    </dgm:pt>
    <dgm:pt modelId="{2FC6B27D-536B-467E-82F9-92C41C291CEA}" type="parTrans" cxnId="{828BEDEA-CA37-47C1-87A3-A75F7385F018}">
      <dgm:prSet/>
      <dgm:spPr/>
      <dgm:t>
        <a:bodyPr/>
        <a:lstStyle/>
        <a:p>
          <a:endParaRPr lang="en-US"/>
        </a:p>
      </dgm:t>
    </dgm:pt>
    <dgm:pt modelId="{69C844F3-57A5-4B30-80FF-89102430EA6F}" type="sibTrans" cxnId="{828BEDEA-CA37-47C1-87A3-A75F7385F018}">
      <dgm:prSet/>
      <dgm:spPr/>
      <dgm:t>
        <a:bodyPr/>
        <a:lstStyle/>
        <a:p>
          <a:endParaRPr lang="en-US"/>
        </a:p>
      </dgm:t>
    </dgm:pt>
    <dgm:pt modelId="{3F9D4B02-45C3-4863-99CF-05ECCD1FA5CA}">
      <dgm:prSet phldrT="[Text]"/>
      <dgm:spPr/>
      <dgm:t>
        <a:bodyPr/>
        <a:lstStyle/>
        <a:p>
          <a:r>
            <a:rPr lang="en-US" dirty="0" smtClean="0">
              <a:latin typeface="Calibri"/>
              <a:cs typeface="Calibri"/>
            </a:rPr>
            <a:t>Ethics</a:t>
          </a:r>
          <a:endParaRPr lang="en-US" dirty="0">
            <a:latin typeface="Calibri"/>
            <a:cs typeface="Calibri"/>
          </a:endParaRPr>
        </a:p>
      </dgm:t>
    </dgm:pt>
    <dgm:pt modelId="{18490DFA-7624-4C52-8E28-B36B8E532B04}" type="parTrans" cxnId="{C61BD7E7-7EEB-414B-93D4-A4B5F39559F4}">
      <dgm:prSet/>
      <dgm:spPr/>
      <dgm:t>
        <a:bodyPr/>
        <a:lstStyle/>
        <a:p>
          <a:endParaRPr lang="en-US"/>
        </a:p>
      </dgm:t>
    </dgm:pt>
    <dgm:pt modelId="{67829589-3AF6-43D4-9C6A-BC627B5771C2}" type="sibTrans" cxnId="{C61BD7E7-7EEB-414B-93D4-A4B5F39559F4}">
      <dgm:prSet/>
      <dgm:spPr/>
      <dgm:t>
        <a:bodyPr/>
        <a:lstStyle/>
        <a:p>
          <a:endParaRPr lang="en-US"/>
        </a:p>
      </dgm:t>
    </dgm:pt>
    <dgm:pt modelId="{29A624DC-AE3E-4A4E-B67C-5295342F5E2F}">
      <dgm:prSet phldrT="[Text]"/>
      <dgm:spPr/>
      <dgm:t>
        <a:bodyPr/>
        <a:lstStyle/>
        <a:p>
          <a:r>
            <a:rPr lang="en-US" dirty="0" smtClean="0">
              <a:latin typeface="Calibri"/>
              <a:cs typeface="Calibri"/>
            </a:rPr>
            <a:t>Obligated to obey the law</a:t>
          </a:r>
          <a:endParaRPr lang="en-US" dirty="0">
            <a:latin typeface="Calibri"/>
            <a:cs typeface="Calibri"/>
          </a:endParaRPr>
        </a:p>
      </dgm:t>
    </dgm:pt>
    <dgm:pt modelId="{2631836B-C065-44CA-88CF-E01391A6BC24}" type="parTrans" cxnId="{11AD5E6C-A3FC-460E-9AC3-D60DE385A833}">
      <dgm:prSet/>
      <dgm:spPr/>
      <dgm:t>
        <a:bodyPr/>
        <a:lstStyle/>
        <a:p>
          <a:endParaRPr lang="en-US"/>
        </a:p>
      </dgm:t>
    </dgm:pt>
    <dgm:pt modelId="{9971F68E-FD84-4AAC-8E0B-9426F6B1FB5F}" type="sibTrans" cxnId="{11AD5E6C-A3FC-460E-9AC3-D60DE385A833}">
      <dgm:prSet/>
      <dgm:spPr/>
      <dgm:t>
        <a:bodyPr/>
        <a:lstStyle/>
        <a:p>
          <a:endParaRPr lang="en-US"/>
        </a:p>
      </dgm:t>
    </dgm:pt>
    <dgm:pt modelId="{5AF1B9B8-E0EE-43D3-BAA4-7350697BFEF0}" type="pres">
      <dgm:prSet presAssocID="{8F0FD31D-3149-494C-8B31-762242EB9A2F}" presName="Name0" presStyleCnt="0">
        <dgm:presLayoutVars>
          <dgm:dir/>
          <dgm:animLvl val="lvl"/>
          <dgm:resizeHandles val="exact"/>
        </dgm:presLayoutVars>
      </dgm:prSet>
      <dgm:spPr/>
      <dgm:t>
        <a:bodyPr/>
        <a:lstStyle/>
        <a:p>
          <a:endParaRPr lang="en-US"/>
        </a:p>
      </dgm:t>
    </dgm:pt>
    <dgm:pt modelId="{6FD12D81-CDD6-47F5-9DF8-28EE667B0535}" type="pres">
      <dgm:prSet presAssocID="{8F0FD31D-3149-494C-8B31-762242EB9A2F}" presName="tSp" presStyleCnt="0"/>
      <dgm:spPr/>
    </dgm:pt>
    <dgm:pt modelId="{4C9186BE-8CCF-49C6-B8F2-A3154F04F710}" type="pres">
      <dgm:prSet presAssocID="{8F0FD31D-3149-494C-8B31-762242EB9A2F}" presName="bSp" presStyleCnt="0"/>
      <dgm:spPr/>
    </dgm:pt>
    <dgm:pt modelId="{07CB8A66-8E1D-4D5C-8562-779527600805}" type="pres">
      <dgm:prSet presAssocID="{8F0FD31D-3149-494C-8B31-762242EB9A2F}" presName="process" presStyleCnt="0"/>
      <dgm:spPr/>
    </dgm:pt>
    <dgm:pt modelId="{31E0DE13-7359-49E9-8D85-AE69B5F682A4}" type="pres">
      <dgm:prSet presAssocID="{89250490-524C-4254-8EC7-69E28A7800CA}" presName="composite1" presStyleCnt="0"/>
      <dgm:spPr/>
    </dgm:pt>
    <dgm:pt modelId="{0A98F2D9-9BF3-45E7-A720-342E5D4B6CB8}" type="pres">
      <dgm:prSet presAssocID="{89250490-524C-4254-8EC7-69E28A7800CA}" presName="dummyNode1" presStyleLbl="node1" presStyleIdx="0" presStyleCnt="3"/>
      <dgm:spPr/>
    </dgm:pt>
    <dgm:pt modelId="{0B816DE4-1E90-4663-8085-A77457F9C67A}" type="pres">
      <dgm:prSet presAssocID="{89250490-524C-4254-8EC7-69E28A7800CA}" presName="childNode1" presStyleLbl="bgAcc1" presStyleIdx="0" presStyleCnt="3">
        <dgm:presLayoutVars>
          <dgm:bulletEnabled val="1"/>
        </dgm:presLayoutVars>
      </dgm:prSet>
      <dgm:spPr/>
      <dgm:t>
        <a:bodyPr/>
        <a:lstStyle/>
        <a:p>
          <a:endParaRPr lang="en-US"/>
        </a:p>
      </dgm:t>
    </dgm:pt>
    <dgm:pt modelId="{46B3D51D-19F3-4399-9592-8CFCDF0F2C47}" type="pres">
      <dgm:prSet presAssocID="{89250490-524C-4254-8EC7-69E28A7800CA}" presName="childNode1tx" presStyleLbl="bgAcc1" presStyleIdx="0" presStyleCnt="3">
        <dgm:presLayoutVars>
          <dgm:bulletEnabled val="1"/>
        </dgm:presLayoutVars>
      </dgm:prSet>
      <dgm:spPr/>
      <dgm:t>
        <a:bodyPr/>
        <a:lstStyle/>
        <a:p>
          <a:endParaRPr lang="en-US"/>
        </a:p>
      </dgm:t>
    </dgm:pt>
    <dgm:pt modelId="{9DD74EAC-3542-4136-B129-0C73C7DE927B}" type="pres">
      <dgm:prSet presAssocID="{89250490-524C-4254-8EC7-69E28A7800CA}" presName="parentNode1" presStyleLbl="node1" presStyleIdx="0" presStyleCnt="3">
        <dgm:presLayoutVars>
          <dgm:chMax val="1"/>
          <dgm:bulletEnabled val="1"/>
        </dgm:presLayoutVars>
      </dgm:prSet>
      <dgm:spPr/>
      <dgm:t>
        <a:bodyPr/>
        <a:lstStyle/>
        <a:p>
          <a:endParaRPr lang="en-US"/>
        </a:p>
      </dgm:t>
    </dgm:pt>
    <dgm:pt modelId="{382D022D-2BC5-4789-B13E-BB50D769A740}" type="pres">
      <dgm:prSet presAssocID="{89250490-524C-4254-8EC7-69E28A7800CA}" presName="connSite1" presStyleCnt="0"/>
      <dgm:spPr/>
    </dgm:pt>
    <dgm:pt modelId="{EE78EDEC-93C6-4C0D-8194-938C8E7ED3F6}" type="pres">
      <dgm:prSet presAssocID="{AEC13D75-3C8D-44C5-991C-121EB93DC729}" presName="Name9" presStyleLbl="sibTrans2D1" presStyleIdx="0" presStyleCnt="2"/>
      <dgm:spPr/>
      <dgm:t>
        <a:bodyPr/>
        <a:lstStyle/>
        <a:p>
          <a:endParaRPr lang="en-US"/>
        </a:p>
      </dgm:t>
    </dgm:pt>
    <dgm:pt modelId="{DDFF4D66-082D-4C42-936E-2CC17E8A5F6A}" type="pres">
      <dgm:prSet presAssocID="{6D7658AA-00E3-4802-B10B-55524D6281FF}" presName="composite2" presStyleCnt="0"/>
      <dgm:spPr/>
    </dgm:pt>
    <dgm:pt modelId="{24BB53C5-5445-4B4B-A2C2-674AE5F8A710}" type="pres">
      <dgm:prSet presAssocID="{6D7658AA-00E3-4802-B10B-55524D6281FF}" presName="dummyNode2" presStyleLbl="node1" presStyleIdx="0" presStyleCnt="3"/>
      <dgm:spPr/>
    </dgm:pt>
    <dgm:pt modelId="{336CFF07-4AB6-49A1-9536-D57BF9F6867C}" type="pres">
      <dgm:prSet presAssocID="{6D7658AA-00E3-4802-B10B-55524D6281FF}" presName="childNode2" presStyleLbl="bgAcc1" presStyleIdx="1" presStyleCnt="3">
        <dgm:presLayoutVars>
          <dgm:bulletEnabled val="1"/>
        </dgm:presLayoutVars>
      </dgm:prSet>
      <dgm:spPr/>
      <dgm:t>
        <a:bodyPr/>
        <a:lstStyle/>
        <a:p>
          <a:endParaRPr lang="en-US"/>
        </a:p>
      </dgm:t>
    </dgm:pt>
    <dgm:pt modelId="{9A295B9E-ACAA-4BFC-B0CE-2C87F3CAE3BA}" type="pres">
      <dgm:prSet presAssocID="{6D7658AA-00E3-4802-B10B-55524D6281FF}" presName="childNode2tx" presStyleLbl="bgAcc1" presStyleIdx="1" presStyleCnt="3">
        <dgm:presLayoutVars>
          <dgm:bulletEnabled val="1"/>
        </dgm:presLayoutVars>
      </dgm:prSet>
      <dgm:spPr/>
      <dgm:t>
        <a:bodyPr/>
        <a:lstStyle/>
        <a:p>
          <a:endParaRPr lang="en-US"/>
        </a:p>
      </dgm:t>
    </dgm:pt>
    <dgm:pt modelId="{405BD6A8-518D-4F8D-AE48-DD783D9ED048}" type="pres">
      <dgm:prSet presAssocID="{6D7658AA-00E3-4802-B10B-55524D6281FF}" presName="parentNode2" presStyleLbl="node1" presStyleIdx="1" presStyleCnt="3">
        <dgm:presLayoutVars>
          <dgm:chMax val="0"/>
          <dgm:bulletEnabled val="1"/>
        </dgm:presLayoutVars>
      </dgm:prSet>
      <dgm:spPr/>
      <dgm:t>
        <a:bodyPr/>
        <a:lstStyle/>
        <a:p>
          <a:endParaRPr lang="en-US"/>
        </a:p>
      </dgm:t>
    </dgm:pt>
    <dgm:pt modelId="{91274F2A-C695-4DDF-B1D6-BC5144CE875D}" type="pres">
      <dgm:prSet presAssocID="{6D7658AA-00E3-4802-B10B-55524D6281FF}" presName="connSite2" presStyleCnt="0"/>
      <dgm:spPr/>
    </dgm:pt>
    <dgm:pt modelId="{D57E1049-CC9A-4AA8-A312-5243DB749F30}" type="pres">
      <dgm:prSet presAssocID="{14934B0A-9703-495A-A46C-065D8CEC06AB}" presName="Name18" presStyleLbl="sibTrans2D1" presStyleIdx="1" presStyleCnt="2"/>
      <dgm:spPr/>
      <dgm:t>
        <a:bodyPr/>
        <a:lstStyle/>
        <a:p>
          <a:endParaRPr lang="en-US"/>
        </a:p>
      </dgm:t>
    </dgm:pt>
    <dgm:pt modelId="{BCDC0634-C843-42E4-92D2-8ED8B8A69FB0}" type="pres">
      <dgm:prSet presAssocID="{3F9D4B02-45C3-4863-99CF-05ECCD1FA5CA}" presName="composite1" presStyleCnt="0"/>
      <dgm:spPr/>
    </dgm:pt>
    <dgm:pt modelId="{12ADBA09-C3AB-4298-A451-1A268AA051D7}" type="pres">
      <dgm:prSet presAssocID="{3F9D4B02-45C3-4863-99CF-05ECCD1FA5CA}" presName="dummyNode1" presStyleLbl="node1" presStyleIdx="1" presStyleCnt="3"/>
      <dgm:spPr/>
    </dgm:pt>
    <dgm:pt modelId="{8AAB7EF5-561B-4A90-9DDE-8C4E94E1BC7E}" type="pres">
      <dgm:prSet presAssocID="{3F9D4B02-45C3-4863-99CF-05ECCD1FA5CA}" presName="childNode1" presStyleLbl="bgAcc1" presStyleIdx="2" presStyleCnt="3">
        <dgm:presLayoutVars>
          <dgm:bulletEnabled val="1"/>
        </dgm:presLayoutVars>
      </dgm:prSet>
      <dgm:spPr/>
      <dgm:t>
        <a:bodyPr/>
        <a:lstStyle/>
        <a:p>
          <a:endParaRPr lang="en-US"/>
        </a:p>
      </dgm:t>
    </dgm:pt>
    <dgm:pt modelId="{83127E76-707D-481E-8318-C29D603948DB}" type="pres">
      <dgm:prSet presAssocID="{3F9D4B02-45C3-4863-99CF-05ECCD1FA5CA}" presName="childNode1tx" presStyleLbl="bgAcc1" presStyleIdx="2" presStyleCnt="3">
        <dgm:presLayoutVars>
          <dgm:bulletEnabled val="1"/>
        </dgm:presLayoutVars>
      </dgm:prSet>
      <dgm:spPr/>
      <dgm:t>
        <a:bodyPr/>
        <a:lstStyle/>
        <a:p>
          <a:endParaRPr lang="en-US"/>
        </a:p>
      </dgm:t>
    </dgm:pt>
    <dgm:pt modelId="{4BF0F7AA-2F29-4DAF-9922-1F5F01483794}" type="pres">
      <dgm:prSet presAssocID="{3F9D4B02-45C3-4863-99CF-05ECCD1FA5CA}" presName="parentNode1" presStyleLbl="node1" presStyleIdx="2" presStyleCnt="3">
        <dgm:presLayoutVars>
          <dgm:chMax val="1"/>
          <dgm:bulletEnabled val="1"/>
        </dgm:presLayoutVars>
      </dgm:prSet>
      <dgm:spPr/>
      <dgm:t>
        <a:bodyPr/>
        <a:lstStyle/>
        <a:p>
          <a:endParaRPr lang="en-US"/>
        </a:p>
      </dgm:t>
    </dgm:pt>
    <dgm:pt modelId="{A80A0AC9-BB9A-4A33-B1B1-40A367699F2F}" type="pres">
      <dgm:prSet presAssocID="{3F9D4B02-45C3-4863-99CF-05ECCD1FA5CA}" presName="connSite1" presStyleCnt="0"/>
      <dgm:spPr/>
    </dgm:pt>
  </dgm:ptLst>
  <dgm:cxnLst>
    <dgm:cxn modelId="{C61BD7E7-7EEB-414B-93D4-A4B5F39559F4}" srcId="{8F0FD31D-3149-494C-8B31-762242EB9A2F}" destId="{3F9D4B02-45C3-4863-99CF-05ECCD1FA5CA}" srcOrd="2" destOrd="0" parTransId="{18490DFA-7624-4C52-8E28-B36B8E532B04}" sibTransId="{67829589-3AF6-43D4-9C6A-BC627B5771C2}"/>
    <dgm:cxn modelId="{11AD5E6C-A3FC-460E-9AC3-D60DE385A833}" srcId="{3F9D4B02-45C3-4863-99CF-05ECCD1FA5CA}" destId="{29A624DC-AE3E-4A4E-B67C-5295342F5E2F}" srcOrd="0" destOrd="0" parTransId="{2631836B-C065-44CA-88CF-E01391A6BC24}" sibTransId="{9971F68E-FD84-4AAC-8E0B-9426F6B1FB5F}"/>
    <dgm:cxn modelId="{828BEDEA-CA37-47C1-87A3-A75F7385F018}" srcId="{6D7658AA-00E3-4802-B10B-55524D6281FF}" destId="{6B90E50A-7994-4520-84FF-702BF8CF6DAA}" srcOrd="0" destOrd="0" parTransId="{2FC6B27D-536B-467E-82F9-92C41C291CEA}" sibTransId="{69C844F3-57A5-4B30-80FF-89102430EA6F}"/>
    <dgm:cxn modelId="{2AF0FBBD-CDFB-5040-849F-AE707D242225}" type="presOf" srcId="{29A624DC-AE3E-4A4E-B67C-5295342F5E2F}" destId="{83127E76-707D-481E-8318-C29D603948DB}" srcOrd="1" destOrd="0" presId="urn:microsoft.com/office/officeart/2005/8/layout/hProcess4"/>
    <dgm:cxn modelId="{4F74E11B-1630-334C-9977-2B97BCCEDCE7}" type="presOf" srcId="{6B90E50A-7994-4520-84FF-702BF8CF6DAA}" destId="{336CFF07-4AB6-49A1-9536-D57BF9F6867C}" srcOrd="0" destOrd="0" presId="urn:microsoft.com/office/officeart/2005/8/layout/hProcess4"/>
    <dgm:cxn modelId="{29A63A0A-E372-944E-89F6-B892144E3C93}" type="presOf" srcId="{29A624DC-AE3E-4A4E-B67C-5295342F5E2F}" destId="{8AAB7EF5-561B-4A90-9DDE-8C4E94E1BC7E}" srcOrd="0" destOrd="0" presId="urn:microsoft.com/office/officeart/2005/8/layout/hProcess4"/>
    <dgm:cxn modelId="{B7EE135D-D95C-B644-B6EA-2733E61EC9A2}" type="presOf" srcId="{6D7658AA-00E3-4802-B10B-55524D6281FF}" destId="{405BD6A8-518D-4F8D-AE48-DD783D9ED048}" srcOrd="0" destOrd="0" presId="urn:microsoft.com/office/officeart/2005/8/layout/hProcess4"/>
    <dgm:cxn modelId="{1402766A-3E01-46E9-A5C7-640A312F1C86}" srcId="{8F0FD31D-3149-494C-8B31-762242EB9A2F}" destId="{6D7658AA-00E3-4802-B10B-55524D6281FF}" srcOrd="1" destOrd="0" parTransId="{8285514A-2CC2-480A-983D-9B8EB5AA4F40}" sibTransId="{14934B0A-9703-495A-A46C-065D8CEC06AB}"/>
    <dgm:cxn modelId="{53A9CE4D-787E-6D40-A96B-C3AAC0C0AE2E}" type="presOf" srcId="{AEC13D75-3C8D-44C5-991C-121EB93DC729}" destId="{EE78EDEC-93C6-4C0D-8194-938C8E7ED3F6}" srcOrd="0" destOrd="0" presId="urn:microsoft.com/office/officeart/2005/8/layout/hProcess4"/>
    <dgm:cxn modelId="{EF2448D5-2A24-F54B-A545-47F45C7B54EF}" type="presOf" srcId="{6B90E50A-7994-4520-84FF-702BF8CF6DAA}" destId="{9A295B9E-ACAA-4BFC-B0CE-2C87F3CAE3BA}" srcOrd="1" destOrd="0" presId="urn:microsoft.com/office/officeart/2005/8/layout/hProcess4"/>
    <dgm:cxn modelId="{EC000346-A330-C548-9E2D-E40A34A6A8A8}" type="presOf" srcId="{89250490-524C-4254-8EC7-69E28A7800CA}" destId="{9DD74EAC-3542-4136-B129-0C73C7DE927B}" srcOrd="0" destOrd="0" presId="urn:microsoft.com/office/officeart/2005/8/layout/hProcess4"/>
    <dgm:cxn modelId="{6A2B7E63-DCCC-4804-9DE5-4B9636928AFD}" srcId="{89250490-524C-4254-8EC7-69E28A7800CA}" destId="{89164117-DAA9-4086-B0CA-4A1A9D48ED76}" srcOrd="0" destOrd="0" parTransId="{06FB2632-40DA-4FB3-A382-7CB4919CBF80}" sibTransId="{DCCF2688-84C7-41E7-9AEF-81F8278685B2}"/>
    <dgm:cxn modelId="{3FE72B03-8FFE-7C4E-808E-F2BE56A26B18}" type="presOf" srcId="{14934B0A-9703-495A-A46C-065D8CEC06AB}" destId="{D57E1049-CC9A-4AA8-A312-5243DB749F30}" srcOrd="0" destOrd="0" presId="urn:microsoft.com/office/officeart/2005/8/layout/hProcess4"/>
    <dgm:cxn modelId="{41A2340C-D7DE-1C46-BBE3-0BD94587C9CF}" type="presOf" srcId="{8F0FD31D-3149-494C-8B31-762242EB9A2F}" destId="{5AF1B9B8-E0EE-43D3-BAA4-7350697BFEF0}" srcOrd="0" destOrd="0" presId="urn:microsoft.com/office/officeart/2005/8/layout/hProcess4"/>
    <dgm:cxn modelId="{E9D94561-7998-426B-AB71-3948CB125015}" srcId="{8F0FD31D-3149-494C-8B31-762242EB9A2F}" destId="{89250490-524C-4254-8EC7-69E28A7800CA}" srcOrd="0" destOrd="0" parTransId="{43C375F0-8D52-4380-B773-B97B225DEF85}" sibTransId="{AEC13D75-3C8D-44C5-991C-121EB93DC729}"/>
    <dgm:cxn modelId="{78BFA587-5681-3245-BE5E-37F5F16FC1B7}" type="presOf" srcId="{89164117-DAA9-4086-B0CA-4A1A9D48ED76}" destId="{0B816DE4-1E90-4663-8085-A77457F9C67A}" srcOrd="0" destOrd="0" presId="urn:microsoft.com/office/officeart/2005/8/layout/hProcess4"/>
    <dgm:cxn modelId="{859F2214-3F13-0840-9797-5F6D8B1B3DFB}" type="presOf" srcId="{3F9D4B02-45C3-4863-99CF-05ECCD1FA5CA}" destId="{4BF0F7AA-2F29-4DAF-9922-1F5F01483794}" srcOrd="0" destOrd="0" presId="urn:microsoft.com/office/officeart/2005/8/layout/hProcess4"/>
    <dgm:cxn modelId="{28E40FD3-864D-5E40-8484-6D1B6CB189D9}" type="presOf" srcId="{89164117-DAA9-4086-B0CA-4A1A9D48ED76}" destId="{46B3D51D-19F3-4399-9592-8CFCDF0F2C47}" srcOrd="1" destOrd="0" presId="urn:microsoft.com/office/officeart/2005/8/layout/hProcess4"/>
    <dgm:cxn modelId="{263E878B-1734-7D45-B24F-50DEC8036661}" type="presParOf" srcId="{5AF1B9B8-E0EE-43D3-BAA4-7350697BFEF0}" destId="{6FD12D81-CDD6-47F5-9DF8-28EE667B0535}" srcOrd="0" destOrd="0" presId="urn:microsoft.com/office/officeart/2005/8/layout/hProcess4"/>
    <dgm:cxn modelId="{0FC89C59-C472-5D49-8700-D29CDE6E3364}" type="presParOf" srcId="{5AF1B9B8-E0EE-43D3-BAA4-7350697BFEF0}" destId="{4C9186BE-8CCF-49C6-B8F2-A3154F04F710}" srcOrd="1" destOrd="0" presId="urn:microsoft.com/office/officeart/2005/8/layout/hProcess4"/>
    <dgm:cxn modelId="{5B755AA2-B2D3-BA4A-AC8F-DDEE956FFABE}" type="presParOf" srcId="{5AF1B9B8-E0EE-43D3-BAA4-7350697BFEF0}" destId="{07CB8A66-8E1D-4D5C-8562-779527600805}" srcOrd="2" destOrd="0" presId="urn:microsoft.com/office/officeart/2005/8/layout/hProcess4"/>
    <dgm:cxn modelId="{DEFF23AE-E826-5947-9E9F-6ED75D32318A}" type="presParOf" srcId="{07CB8A66-8E1D-4D5C-8562-779527600805}" destId="{31E0DE13-7359-49E9-8D85-AE69B5F682A4}" srcOrd="0" destOrd="0" presId="urn:microsoft.com/office/officeart/2005/8/layout/hProcess4"/>
    <dgm:cxn modelId="{29457343-1750-E64F-94FB-2E79F81C1437}" type="presParOf" srcId="{31E0DE13-7359-49E9-8D85-AE69B5F682A4}" destId="{0A98F2D9-9BF3-45E7-A720-342E5D4B6CB8}" srcOrd="0" destOrd="0" presId="urn:microsoft.com/office/officeart/2005/8/layout/hProcess4"/>
    <dgm:cxn modelId="{D7F2D103-DD09-E24A-99C7-E70CF22CEEF0}" type="presParOf" srcId="{31E0DE13-7359-49E9-8D85-AE69B5F682A4}" destId="{0B816DE4-1E90-4663-8085-A77457F9C67A}" srcOrd="1" destOrd="0" presId="urn:microsoft.com/office/officeart/2005/8/layout/hProcess4"/>
    <dgm:cxn modelId="{E4AFFF64-EF28-E945-AD68-03AB19AEDB72}" type="presParOf" srcId="{31E0DE13-7359-49E9-8D85-AE69B5F682A4}" destId="{46B3D51D-19F3-4399-9592-8CFCDF0F2C47}" srcOrd="2" destOrd="0" presId="urn:microsoft.com/office/officeart/2005/8/layout/hProcess4"/>
    <dgm:cxn modelId="{1B33AB0B-9078-314E-80BA-AD4E1D47D5E4}" type="presParOf" srcId="{31E0DE13-7359-49E9-8D85-AE69B5F682A4}" destId="{9DD74EAC-3542-4136-B129-0C73C7DE927B}" srcOrd="3" destOrd="0" presId="urn:microsoft.com/office/officeart/2005/8/layout/hProcess4"/>
    <dgm:cxn modelId="{7E263A39-DC6C-A040-886E-091B47B3EBF5}" type="presParOf" srcId="{31E0DE13-7359-49E9-8D85-AE69B5F682A4}" destId="{382D022D-2BC5-4789-B13E-BB50D769A740}" srcOrd="4" destOrd="0" presId="urn:microsoft.com/office/officeart/2005/8/layout/hProcess4"/>
    <dgm:cxn modelId="{653025B8-E501-424D-9BC6-15736D0F6D4D}" type="presParOf" srcId="{07CB8A66-8E1D-4D5C-8562-779527600805}" destId="{EE78EDEC-93C6-4C0D-8194-938C8E7ED3F6}" srcOrd="1" destOrd="0" presId="urn:microsoft.com/office/officeart/2005/8/layout/hProcess4"/>
    <dgm:cxn modelId="{59D245F6-7EAF-4B4D-B1CB-DDCAF790613C}" type="presParOf" srcId="{07CB8A66-8E1D-4D5C-8562-779527600805}" destId="{DDFF4D66-082D-4C42-936E-2CC17E8A5F6A}" srcOrd="2" destOrd="0" presId="urn:microsoft.com/office/officeart/2005/8/layout/hProcess4"/>
    <dgm:cxn modelId="{3CAE5B32-364B-6C44-8E2D-37C721E26996}" type="presParOf" srcId="{DDFF4D66-082D-4C42-936E-2CC17E8A5F6A}" destId="{24BB53C5-5445-4B4B-A2C2-674AE5F8A710}" srcOrd="0" destOrd="0" presId="urn:microsoft.com/office/officeart/2005/8/layout/hProcess4"/>
    <dgm:cxn modelId="{D5DECAC2-A422-C445-9429-A63F7198E815}" type="presParOf" srcId="{DDFF4D66-082D-4C42-936E-2CC17E8A5F6A}" destId="{336CFF07-4AB6-49A1-9536-D57BF9F6867C}" srcOrd="1" destOrd="0" presId="urn:microsoft.com/office/officeart/2005/8/layout/hProcess4"/>
    <dgm:cxn modelId="{5E91DDD7-1737-7E41-AA4B-B0B2A6BCA0D3}" type="presParOf" srcId="{DDFF4D66-082D-4C42-936E-2CC17E8A5F6A}" destId="{9A295B9E-ACAA-4BFC-B0CE-2C87F3CAE3BA}" srcOrd="2" destOrd="0" presId="urn:microsoft.com/office/officeart/2005/8/layout/hProcess4"/>
    <dgm:cxn modelId="{A8864C0B-4DD6-B342-8C87-E0E120CBEE16}" type="presParOf" srcId="{DDFF4D66-082D-4C42-936E-2CC17E8A5F6A}" destId="{405BD6A8-518D-4F8D-AE48-DD783D9ED048}" srcOrd="3" destOrd="0" presId="urn:microsoft.com/office/officeart/2005/8/layout/hProcess4"/>
    <dgm:cxn modelId="{6D42688A-7F84-F14A-AEF6-FEE726942D93}" type="presParOf" srcId="{DDFF4D66-082D-4C42-936E-2CC17E8A5F6A}" destId="{91274F2A-C695-4DDF-B1D6-BC5144CE875D}" srcOrd="4" destOrd="0" presId="urn:microsoft.com/office/officeart/2005/8/layout/hProcess4"/>
    <dgm:cxn modelId="{43B4AFC5-DCE7-EE44-BDBB-C9BE620A55B1}" type="presParOf" srcId="{07CB8A66-8E1D-4D5C-8562-779527600805}" destId="{D57E1049-CC9A-4AA8-A312-5243DB749F30}" srcOrd="3" destOrd="0" presId="urn:microsoft.com/office/officeart/2005/8/layout/hProcess4"/>
    <dgm:cxn modelId="{D6529F77-F33C-2C41-A1FA-9E5C7C050776}" type="presParOf" srcId="{07CB8A66-8E1D-4D5C-8562-779527600805}" destId="{BCDC0634-C843-42E4-92D2-8ED8B8A69FB0}" srcOrd="4" destOrd="0" presId="urn:microsoft.com/office/officeart/2005/8/layout/hProcess4"/>
    <dgm:cxn modelId="{4E907509-0750-994E-B203-F323FF8DC689}" type="presParOf" srcId="{BCDC0634-C843-42E4-92D2-8ED8B8A69FB0}" destId="{12ADBA09-C3AB-4298-A451-1A268AA051D7}" srcOrd="0" destOrd="0" presId="urn:microsoft.com/office/officeart/2005/8/layout/hProcess4"/>
    <dgm:cxn modelId="{EFE5242A-81BE-444F-BE10-D4129CDDE9A2}" type="presParOf" srcId="{BCDC0634-C843-42E4-92D2-8ED8B8A69FB0}" destId="{8AAB7EF5-561B-4A90-9DDE-8C4E94E1BC7E}" srcOrd="1" destOrd="0" presId="urn:microsoft.com/office/officeart/2005/8/layout/hProcess4"/>
    <dgm:cxn modelId="{1515FBD3-D7E7-9842-A17B-ADABC00909D9}" type="presParOf" srcId="{BCDC0634-C843-42E4-92D2-8ED8B8A69FB0}" destId="{83127E76-707D-481E-8318-C29D603948DB}" srcOrd="2" destOrd="0" presId="urn:microsoft.com/office/officeart/2005/8/layout/hProcess4"/>
    <dgm:cxn modelId="{80B7E1FC-2246-0A4A-A672-6BD019536739}" type="presParOf" srcId="{BCDC0634-C843-42E4-92D2-8ED8B8A69FB0}" destId="{4BF0F7AA-2F29-4DAF-9922-1F5F01483794}" srcOrd="3" destOrd="0" presId="urn:microsoft.com/office/officeart/2005/8/layout/hProcess4"/>
    <dgm:cxn modelId="{AD5D0787-365F-BE4F-B43D-CC14AA637A8D}" type="presParOf" srcId="{BCDC0634-C843-42E4-92D2-8ED8B8A69FB0}" destId="{A80A0AC9-BB9A-4A33-B1B1-40A367699F2F}"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51F348D-9FB6-4DB4-9BA4-636AE569C5C5}" type="slidenum">
              <a:rPr lang="en-US" altLang="en-US"/>
              <a:pPr/>
              <a:t>‹#›</a:t>
            </a:fld>
            <a:endParaRPr lang="en-US" altLang="en-US"/>
          </a:p>
        </p:txBody>
      </p:sp>
    </p:spTree>
    <p:extLst>
      <p:ext uri="{BB962C8B-B14F-4D97-AF65-F5344CB8AC3E}">
        <p14:creationId xmlns:p14="http://schemas.microsoft.com/office/powerpoint/2010/main" val="982516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790E36B0-3216-4965-A067-1243CF773C7F}" type="slidenum">
              <a:rPr lang="en-US" altLang="en-US" sz="1200">
                <a:latin typeface="Arial" charset="0"/>
              </a:rPr>
              <a:pPr/>
              <a:t>3</a:t>
            </a:fld>
            <a:endParaRPr lang="en-US" altLang="en-US" sz="120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Family reputation, customs, and expectations are reflected in the ethics demonstrated by individuals. Sometimes greed and money overpower ethical decision making.</a:t>
            </a:r>
          </a:p>
        </p:txBody>
      </p:sp>
    </p:spTree>
    <p:extLst>
      <p:ext uri="{BB962C8B-B14F-4D97-AF65-F5344CB8AC3E}">
        <p14:creationId xmlns:p14="http://schemas.microsoft.com/office/powerpoint/2010/main" val="440769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EFC9141C-A892-4305-81A1-DA1497BA63E6}" type="slidenum">
              <a:rPr lang="en-US" altLang="en-US" sz="1200">
                <a:latin typeface="Arial" charset="0"/>
              </a:rPr>
              <a:pPr/>
              <a:t>4</a:t>
            </a:fld>
            <a:endParaRPr lang="en-US" altLang="en-US" sz="120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Sometimes decisions are made based on who benefits and the amount of benefit.</a:t>
            </a:r>
          </a:p>
        </p:txBody>
      </p:sp>
    </p:spTree>
    <p:extLst>
      <p:ext uri="{BB962C8B-B14F-4D97-AF65-F5344CB8AC3E}">
        <p14:creationId xmlns:p14="http://schemas.microsoft.com/office/powerpoint/2010/main" val="1897794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A5A01BE4-FF97-435D-A412-AEB0CA02F3E2}" type="slidenum">
              <a:rPr lang="en-US" altLang="en-US" sz="1200">
                <a:latin typeface="Arial" charset="0"/>
              </a:rPr>
              <a:pPr/>
              <a:t>5</a:t>
            </a:fld>
            <a:endParaRPr lang="en-US" altLang="en-US" sz="120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Laws, religious guidelines, and common sense influence ethics. “Everyone else is doing it,” is not valid rationalization to be unethical.</a:t>
            </a:r>
          </a:p>
        </p:txBody>
      </p:sp>
    </p:spTree>
    <p:extLst>
      <p:ext uri="{BB962C8B-B14F-4D97-AF65-F5344CB8AC3E}">
        <p14:creationId xmlns:p14="http://schemas.microsoft.com/office/powerpoint/2010/main" val="2028095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FBA0D86D-8272-4172-B664-6B20BC61143E}" type="slidenum">
              <a:rPr lang="en-US" altLang="en-US" sz="1200">
                <a:latin typeface="Arial" charset="0"/>
              </a:rPr>
              <a:pPr/>
              <a:t>6</a:t>
            </a:fld>
            <a:endParaRPr lang="en-US" altLang="en-US" sz="120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Ask students what is the danger of changing the Constitution for the benefit a specific group of people. Ask students what laws they think are unfair and what they would do as a politician to change the laws.</a:t>
            </a:r>
          </a:p>
        </p:txBody>
      </p:sp>
    </p:spTree>
    <p:extLst>
      <p:ext uri="{BB962C8B-B14F-4D97-AF65-F5344CB8AC3E}">
        <p14:creationId xmlns:p14="http://schemas.microsoft.com/office/powerpoint/2010/main" val="136700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Ask students what laws are constantly on their mind when they drive a car. What can happen to students who are truant. Should parents and students suffer the consequences for truancy?</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90839C13-EDC0-43B5-B046-632781C341A4}" type="slidenum">
              <a:rPr lang="en-US" altLang="en-US" sz="1200">
                <a:latin typeface="Arial" charset="0"/>
              </a:rPr>
              <a:pPr/>
              <a:t>7</a:t>
            </a:fld>
            <a:endParaRPr lang="en-US" altLang="en-US" sz="1200">
              <a:latin typeface="Arial" charset="0"/>
            </a:endParaRPr>
          </a:p>
        </p:txBody>
      </p:sp>
    </p:spTree>
    <p:extLst>
      <p:ext uri="{BB962C8B-B14F-4D97-AF65-F5344CB8AC3E}">
        <p14:creationId xmlns:p14="http://schemas.microsoft.com/office/powerpoint/2010/main" val="281768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Banks, jewelers, and casinos are several examples of businesses that purchase fidelity bonds for employees. Each of these businesses involve employee temptations that could result in financial troubles. Scofflaws will break the law without caring about possible consequences.</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3F4DF853-2618-4B99-8294-B3F1C324C4A2}" type="slidenum">
              <a:rPr lang="en-US" altLang="en-US" sz="1200">
                <a:latin typeface="Arial" charset="0"/>
              </a:rPr>
              <a:pPr/>
              <a:t>8</a:t>
            </a:fld>
            <a:endParaRPr lang="en-US" altLang="en-US" sz="1200">
              <a:latin typeface="Arial" charset="0"/>
            </a:endParaRPr>
          </a:p>
        </p:txBody>
      </p:sp>
    </p:spTree>
    <p:extLst>
      <p:ext uri="{BB962C8B-B14F-4D97-AF65-F5344CB8AC3E}">
        <p14:creationId xmlns:p14="http://schemas.microsoft.com/office/powerpoint/2010/main" val="281136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607D0E02-3E4C-4696-B1A7-D4277C01C777}" type="slidenum">
              <a:rPr lang="en-US" altLang="en-US" sz="1200">
                <a:latin typeface="Arial" charset="0"/>
              </a:rPr>
              <a:pPr/>
              <a:t>9</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Civil disobedience is frequently practiced to get media exposure. Individuals involved with civil disobedience realize the possible consequences.</a:t>
            </a:r>
          </a:p>
        </p:txBody>
      </p:sp>
    </p:spTree>
    <p:extLst>
      <p:ext uri="{BB962C8B-B14F-4D97-AF65-F5344CB8AC3E}">
        <p14:creationId xmlns:p14="http://schemas.microsoft.com/office/powerpoint/2010/main" val="3756095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DB7740E3-46B8-4215-AF7E-B31B006ADB60}" type="slidenum">
              <a:rPr lang="en-US" altLang="en-US" sz="1200">
                <a:latin typeface="Arial" charset="0"/>
              </a:rPr>
              <a:pPr/>
              <a:t>10</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Sometimes civil disobedience gets out of control. When actions become violent or dangerous, the law gets heavily involved with the situation.</a:t>
            </a:r>
          </a:p>
        </p:txBody>
      </p:sp>
    </p:spTree>
    <p:extLst>
      <p:ext uri="{BB962C8B-B14F-4D97-AF65-F5344CB8AC3E}">
        <p14:creationId xmlns:p14="http://schemas.microsoft.com/office/powerpoint/2010/main" val="2503213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0" y="5715000"/>
            <a:ext cx="9144000" cy="685800"/>
          </a:xfrm>
        </p:spPr>
        <p:txBody>
          <a:bodyPr/>
          <a:lstStyle>
            <a:lvl1pPr algn="r">
              <a:defRPr sz="3600">
                <a:solidFill>
                  <a:schemeClr val="bg1"/>
                </a:solidFill>
              </a:defRPr>
            </a:lvl1pPr>
          </a:lstStyle>
          <a:p>
            <a:r>
              <a:rPr lang="en-US"/>
              <a:t>Click to edit Master title style</a:t>
            </a:r>
          </a:p>
        </p:txBody>
      </p:sp>
      <p:sp>
        <p:nvSpPr>
          <p:cNvPr id="39939" name="Rectangle 3"/>
          <p:cNvSpPr>
            <a:spLocks noGrp="1" noChangeArrowheads="1"/>
          </p:cNvSpPr>
          <p:nvPr>
            <p:ph type="subTitle" idx="1"/>
          </p:nvPr>
        </p:nvSpPr>
        <p:spPr>
          <a:xfrm>
            <a:off x="0" y="6400800"/>
            <a:ext cx="9144000" cy="457200"/>
          </a:xfrm>
        </p:spPr>
        <p:txBody>
          <a:bodyPr/>
          <a:lstStyle>
            <a:lvl1pPr marL="0" indent="0" algn="r">
              <a:buFontTx/>
              <a:buNone/>
              <a:defRPr sz="2800" b="1">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a:xfrm>
            <a:off x="457200" y="6629400"/>
            <a:ext cx="2133600" cy="228600"/>
          </a:xfrm>
        </p:spPr>
        <p:txBody>
          <a:bodyPr/>
          <a:lstStyle>
            <a:lvl1pPr>
              <a:defRPr>
                <a:solidFill>
                  <a:schemeClr val="bg1"/>
                </a:solidFill>
              </a:defRPr>
            </a:lvl1pPr>
          </a:lstStyle>
          <a:p>
            <a:fld id="{15163724-B443-4FFF-BF6E-96E86299602B}" type="datetime1">
              <a:rPr lang="en-US" altLang="en-US"/>
              <a:pPr/>
              <a:t>4/25/2017</a:t>
            </a:fld>
            <a:endParaRPr lang="en-US" altLang="en-US"/>
          </a:p>
        </p:txBody>
      </p:sp>
      <p:sp>
        <p:nvSpPr>
          <p:cNvPr id="5" name="Rectangle 5"/>
          <p:cNvSpPr>
            <a:spLocks noGrp="1" noChangeArrowheads="1"/>
          </p:cNvSpPr>
          <p:nvPr>
            <p:ph type="ftr" sz="quarter" idx="11"/>
          </p:nvPr>
        </p:nvSpPr>
        <p:spPr>
          <a:xfrm>
            <a:off x="3124200" y="6629400"/>
            <a:ext cx="2895600" cy="228600"/>
          </a:xfrm>
        </p:spPr>
        <p:txBody>
          <a:bodyPr/>
          <a:lstStyle>
            <a:lvl1pPr>
              <a:defRPr>
                <a:solidFill>
                  <a:schemeClr val="bg1"/>
                </a:solidFill>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xfrm>
            <a:off x="6553200" y="6629400"/>
            <a:ext cx="2133600" cy="228600"/>
          </a:xfrm>
        </p:spPr>
        <p:txBody>
          <a:bodyPr/>
          <a:lstStyle>
            <a:lvl1pPr>
              <a:defRPr>
                <a:solidFill>
                  <a:schemeClr val="bg1"/>
                </a:solidFill>
              </a:defRPr>
            </a:lvl1pPr>
          </a:lstStyle>
          <a:p>
            <a:fld id="{B99454E0-0024-4902-B5B6-2FF20303C344}" type="slidenum">
              <a:rPr lang="en-US" altLang="en-US"/>
              <a:pPr/>
              <a:t>‹#›</a:t>
            </a:fld>
            <a:endParaRPr lang="en-US" altLang="en-US"/>
          </a:p>
        </p:txBody>
      </p:sp>
    </p:spTree>
    <p:extLst>
      <p:ext uri="{BB962C8B-B14F-4D97-AF65-F5344CB8AC3E}">
        <p14:creationId xmlns:p14="http://schemas.microsoft.com/office/powerpoint/2010/main" val="386054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650699D-66C5-4C9C-86C2-2153A52CF571}"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7E59CD2C-F806-47A3-AFE9-6DCB228D9704}" type="slidenum">
              <a:rPr lang="en-US" altLang="en-US"/>
              <a:pPr/>
              <a:t>‹#›</a:t>
            </a:fld>
            <a:endParaRPr lang="en-US" altLang="en-US"/>
          </a:p>
        </p:txBody>
      </p:sp>
    </p:spTree>
    <p:extLst>
      <p:ext uri="{BB962C8B-B14F-4D97-AF65-F5344CB8AC3E}">
        <p14:creationId xmlns:p14="http://schemas.microsoft.com/office/powerpoint/2010/main" val="48725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8669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381000"/>
            <a:ext cx="54483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019EC4-4638-4379-A000-0DADE12791F4}"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01088DF8-B932-4B96-BAB5-014F3BA05DC4}" type="slidenum">
              <a:rPr lang="en-US" altLang="en-US"/>
              <a:pPr/>
              <a:t>‹#›</a:t>
            </a:fld>
            <a:endParaRPr lang="en-US" altLang="en-US"/>
          </a:p>
        </p:txBody>
      </p:sp>
    </p:spTree>
    <p:extLst>
      <p:ext uri="{BB962C8B-B14F-4D97-AF65-F5344CB8AC3E}">
        <p14:creationId xmlns:p14="http://schemas.microsoft.com/office/powerpoint/2010/main" val="1688089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sz="1800">
                  <a:latin typeface="Tahoma" charset="0"/>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sz="1800">
                  <a:latin typeface="Tahoma" charset="0"/>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sz="1800">
                <a:latin typeface="Tahoma" charset="0"/>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sz="1800">
                <a:latin typeface="Tahoma" charset="0"/>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sz="1800">
                <a:latin typeface="Tahoma" charset="0"/>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sz="1800">
                  <a:latin typeface="Tahoma" charset="0"/>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sz="1800">
                  <a:latin typeface="Tahoma" charset="0"/>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sz="1800">
                  <a:latin typeface="Tahoma" charset="0"/>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sz="1800">
                  <a:latin typeface="Tahoma" charset="0"/>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sz="1800">
                  <a:latin typeface="Tahoma" charset="0"/>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sz="1800">
                  <a:latin typeface="Tahoma" charset="0"/>
                  <a:ea typeface="+mn-ea"/>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fld id="{99325118-1C5F-48EF-9F86-2AD15B4E9F91}" type="datetime1">
              <a:rPr lang="en-US" altLang="en-US"/>
              <a:pPr/>
              <a:t>4/25/2017</a:t>
            </a:fld>
            <a:endParaRPr lang="en-US" alt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20" name="Rectangle 20"/>
          <p:cNvSpPr>
            <a:spLocks noGrp="1" noChangeArrowheads="1"/>
          </p:cNvSpPr>
          <p:nvPr>
            <p:ph type="sldNum" sz="quarter" idx="12"/>
          </p:nvPr>
        </p:nvSpPr>
        <p:spPr/>
        <p:txBody>
          <a:bodyPr/>
          <a:lstStyle>
            <a:lvl1pPr>
              <a:defRPr/>
            </a:lvl1pPr>
          </a:lstStyle>
          <a:p>
            <a:fld id="{5CFF78B0-10D4-4C90-91E3-3A967B53C4E2}" type="slidenum">
              <a:rPr lang="en-US" altLang="en-US"/>
              <a:pPr/>
              <a:t>‹#›</a:t>
            </a:fld>
            <a:endParaRPr lang="en-US" altLang="en-US"/>
          </a:p>
        </p:txBody>
      </p:sp>
    </p:spTree>
    <p:extLst>
      <p:ext uri="{BB962C8B-B14F-4D97-AF65-F5344CB8AC3E}">
        <p14:creationId xmlns:p14="http://schemas.microsoft.com/office/powerpoint/2010/main" val="381019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5697B6D-F3C9-4414-A602-442839728279}"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3588B5BC-9536-4071-982A-890B4AF70987}" type="slidenum">
              <a:rPr lang="en-US" altLang="en-US"/>
              <a:pPr/>
              <a:t>‹#›</a:t>
            </a:fld>
            <a:endParaRPr lang="en-US" altLang="en-US"/>
          </a:p>
        </p:txBody>
      </p:sp>
    </p:spTree>
    <p:extLst>
      <p:ext uri="{BB962C8B-B14F-4D97-AF65-F5344CB8AC3E}">
        <p14:creationId xmlns:p14="http://schemas.microsoft.com/office/powerpoint/2010/main" val="107336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A52930C-8AC8-4DB1-A3A4-97372D25B8C6}"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C8D374B4-59AA-4040-8366-F2BA35D39692}" type="slidenum">
              <a:rPr lang="en-US" altLang="en-US"/>
              <a:pPr/>
              <a:t>‹#›</a:t>
            </a:fld>
            <a:endParaRPr lang="en-US" altLang="en-US"/>
          </a:p>
        </p:txBody>
      </p:sp>
    </p:spTree>
    <p:extLst>
      <p:ext uri="{BB962C8B-B14F-4D97-AF65-F5344CB8AC3E}">
        <p14:creationId xmlns:p14="http://schemas.microsoft.com/office/powerpoint/2010/main" val="350982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0D46BD3-2EC7-4C0F-BCD2-8583F3BB422C}"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B1D45743-F9FB-4C37-813D-A1EE453AB9D7}" type="slidenum">
              <a:rPr lang="en-US" altLang="en-US"/>
              <a:pPr/>
              <a:t>‹#›</a:t>
            </a:fld>
            <a:endParaRPr lang="en-US" altLang="en-US"/>
          </a:p>
        </p:txBody>
      </p:sp>
    </p:spTree>
    <p:extLst>
      <p:ext uri="{BB962C8B-B14F-4D97-AF65-F5344CB8AC3E}">
        <p14:creationId xmlns:p14="http://schemas.microsoft.com/office/powerpoint/2010/main" val="373195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50ACD7E-6CED-444B-8A74-CA5D8F0716AF}" type="datetime1">
              <a:rPr lang="en-US" altLang="en-US"/>
              <a:pPr/>
              <a:t>4/25/2017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9" name="Rectangle 6"/>
          <p:cNvSpPr>
            <a:spLocks noGrp="1" noChangeArrowheads="1"/>
          </p:cNvSpPr>
          <p:nvPr>
            <p:ph type="sldNum" sz="quarter" idx="12"/>
          </p:nvPr>
        </p:nvSpPr>
        <p:spPr>
          <a:ln/>
        </p:spPr>
        <p:txBody>
          <a:bodyPr/>
          <a:lstStyle>
            <a:lvl1pPr>
              <a:defRPr/>
            </a:lvl1pPr>
          </a:lstStyle>
          <a:p>
            <a:fld id="{EE5DB0EE-9B1D-40A7-95F9-7944A270AF61}" type="slidenum">
              <a:rPr lang="en-US" altLang="en-US"/>
              <a:pPr/>
              <a:t>‹#›</a:t>
            </a:fld>
            <a:endParaRPr lang="en-US" altLang="en-US"/>
          </a:p>
        </p:txBody>
      </p:sp>
    </p:spTree>
    <p:extLst>
      <p:ext uri="{BB962C8B-B14F-4D97-AF65-F5344CB8AC3E}">
        <p14:creationId xmlns:p14="http://schemas.microsoft.com/office/powerpoint/2010/main" val="196217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14E7F35E-138B-40E4-AEBD-EE7CC0FF7425}" type="datetime1">
              <a:rPr lang="en-US" altLang="en-US"/>
              <a:pPr/>
              <a:t>4/25/2017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5" name="Rectangle 6"/>
          <p:cNvSpPr>
            <a:spLocks noGrp="1" noChangeArrowheads="1"/>
          </p:cNvSpPr>
          <p:nvPr>
            <p:ph type="sldNum" sz="quarter" idx="12"/>
          </p:nvPr>
        </p:nvSpPr>
        <p:spPr>
          <a:ln/>
        </p:spPr>
        <p:txBody>
          <a:bodyPr/>
          <a:lstStyle>
            <a:lvl1pPr>
              <a:defRPr/>
            </a:lvl1pPr>
          </a:lstStyle>
          <a:p>
            <a:fld id="{D31266FF-AA6B-4A1D-B90D-8FD9D901B50D}" type="slidenum">
              <a:rPr lang="en-US" altLang="en-US"/>
              <a:pPr/>
              <a:t>‹#›</a:t>
            </a:fld>
            <a:endParaRPr lang="en-US" altLang="en-US"/>
          </a:p>
        </p:txBody>
      </p:sp>
    </p:spTree>
    <p:extLst>
      <p:ext uri="{BB962C8B-B14F-4D97-AF65-F5344CB8AC3E}">
        <p14:creationId xmlns:p14="http://schemas.microsoft.com/office/powerpoint/2010/main" val="203015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C9EC3ED-2E5B-4E50-A138-4FEEDB064593}" type="datetime1">
              <a:rPr lang="en-US" altLang="en-US"/>
              <a:pPr/>
              <a:t>4/25/2017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4" name="Rectangle 6"/>
          <p:cNvSpPr>
            <a:spLocks noGrp="1" noChangeArrowheads="1"/>
          </p:cNvSpPr>
          <p:nvPr>
            <p:ph type="sldNum" sz="quarter" idx="12"/>
          </p:nvPr>
        </p:nvSpPr>
        <p:spPr>
          <a:ln/>
        </p:spPr>
        <p:txBody>
          <a:bodyPr/>
          <a:lstStyle>
            <a:lvl1pPr>
              <a:defRPr/>
            </a:lvl1pPr>
          </a:lstStyle>
          <a:p>
            <a:fld id="{A846C278-FB3E-43CB-AA90-8308E23664A5}" type="slidenum">
              <a:rPr lang="en-US" altLang="en-US"/>
              <a:pPr/>
              <a:t>‹#›</a:t>
            </a:fld>
            <a:endParaRPr lang="en-US" altLang="en-US"/>
          </a:p>
        </p:txBody>
      </p:sp>
    </p:spTree>
    <p:extLst>
      <p:ext uri="{BB962C8B-B14F-4D97-AF65-F5344CB8AC3E}">
        <p14:creationId xmlns:p14="http://schemas.microsoft.com/office/powerpoint/2010/main" val="62226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A2C3548-CFE2-4801-B49B-8A10FBD160B5}"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773D28E3-DF13-4EEF-B543-493AD0C4C78D}" type="slidenum">
              <a:rPr lang="en-US" altLang="en-US"/>
              <a:pPr/>
              <a:t>‹#›</a:t>
            </a:fld>
            <a:endParaRPr lang="en-US" altLang="en-US"/>
          </a:p>
        </p:txBody>
      </p:sp>
    </p:spTree>
    <p:extLst>
      <p:ext uri="{BB962C8B-B14F-4D97-AF65-F5344CB8AC3E}">
        <p14:creationId xmlns:p14="http://schemas.microsoft.com/office/powerpoint/2010/main" val="327524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9B5A300-9E66-475C-B88F-811A88B3F009}"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80EBABC1-0CA1-4772-BEB7-2EAFA6FFE3FB}" type="slidenum">
              <a:rPr lang="en-US" altLang="en-US"/>
              <a:pPr/>
              <a:t>‹#›</a:t>
            </a:fld>
            <a:endParaRPr lang="en-US" altLang="en-US"/>
          </a:p>
        </p:txBody>
      </p:sp>
    </p:spTree>
    <p:extLst>
      <p:ext uri="{BB962C8B-B14F-4D97-AF65-F5344CB8AC3E}">
        <p14:creationId xmlns:p14="http://schemas.microsoft.com/office/powerpoint/2010/main" val="249360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381000"/>
            <a:ext cx="731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76400" y="1371600"/>
            <a:ext cx="746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fld id="{11B5AA9F-B069-437B-8149-4EAB3A85F1EA}" type="datetime1">
              <a:rPr lang="en-US" altLang="en-US"/>
              <a:pPr/>
              <a:t>4/25/2017</a:t>
            </a:fld>
            <a:endParaRPr lang="en-US" altLang="en-US"/>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r>
              <a:rPr lang="en-US" altLang="en-US"/>
              <a:t>Copyright © Texas Education Agency, 2011. All rights reserved.</a:t>
            </a: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BC05D109-BE14-47B3-8F8F-2A9F0615FA3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4"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rtl="0" eaLnBrk="0" fontAlgn="base" hangingPunct="0">
        <a:spcBef>
          <a:spcPct val="0"/>
        </a:spcBef>
        <a:spcAft>
          <a:spcPct val="0"/>
        </a:spcAft>
        <a:defRPr sz="4000" b="1">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000" b="1">
          <a:solidFill>
            <a:schemeClr val="tx1"/>
          </a:solidFill>
          <a:latin typeface="Arial" charset="0"/>
        </a:defRPr>
      </a:lvl6pPr>
      <a:lvl7pPr marL="914400" algn="ctr" rtl="0" fontAlgn="base">
        <a:spcBef>
          <a:spcPct val="0"/>
        </a:spcBef>
        <a:spcAft>
          <a:spcPct val="0"/>
        </a:spcAft>
        <a:defRPr sz="4000" b="1">
          <a:solidFill>
            <a:schemeClr val="tx1"/>
          </a:solidFill>
          <a:latin typeface="Arial" charset="0"/>
        </a:defRPr>
      </a:lvl7pPr>
      <a:lvl8pPr marL="1371600" algn="ctr" rtl="0" fontAlgn="base">
        <a:spcBef>
          <a:spcPct val="0"/>
        </a:spcBef>
        <a:spcAft>
          <a:spcPct val="0"/>
        </a:spcAft>
        <a:defRPr sz="4000" b="1">
          <a:solidFill>
            <a:schemeClr val="tx1"/>
          </a:solidFill>
          <a:latin typeface="Arial" charset="0"/>
        </a:defRPr>
      </a:lvl8pPr>
      <a:lvl9pPr marL="1828800" algn="ctr" rtl="0" fontAlgn="base">
        <a:spcBef>
          <a:spcPct val="0"/>
        </a:spcBef>
        <a:spcAft>
          <a:spcPct val="0"/>
        </a:spcAft>
        <a:defRPr sz="40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687C908E-E6B9-4BB1-AC90-4175D9713A4D}" type="datetime1">
              <a:rPr lang="en-US" altLang="en-US"/>
              <a:pPr/>
              <a:t>4/25/2017</a:t>
            </a:fld>
            <a:endParaRPr lang="en-US" alt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2011.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90BEBB74-3BCD-476C-B4CB-7FFC19CA153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5"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Arial" charset="0"/>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Arial" charset="0"/>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838200" y="5715000"/>
            <a:ext cx="7239000" cy="685800"/>
          </a:xfrm>
        </p:spPr>
        <p:txBody>
          <a:bodyPr/>
          <a:lstStyle/>
          <a:p>
            <a:pPr algn="ctr" eaLnBrk="1" hangingPunct="1"/>
            <a:r>
              <a:rPr lang="en-US" altLang="en-US" smtClean="0">
                <a:latin typeface="Calibri" pitchFamily="-105" charset="0"/>
              </a:rPr>
              <a:t>Ethical Basis for Laws</a:t>
            </a:r>
          </a:p>
        </p:txBody>
      </p:sp>
      <p:sp>
        <p:nvSpPr>
          <p:cNvPr id="16387" name="Footer Placeholder 5"/>
          <p:cNvSpPr>
            <a:spLocks noGrp="1"/>
          </p:cNvSpPr>
          <p:nvPr>
            <p:ph type="ftr" sz="quarter" idx="11"/>
          </p:nvPr>
        </p:nvSpPr>
        <p:spPr>
          <a:xfrm>
            <a:off x="2057400" y="6477000"/>
            <a:ext cx="5257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solidFill>
                  <a:schemeClr val="bg1"/>
                </a:solidFill>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828800" y="381000"/>
            <a:ext cx="64770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Civil Disobedience</a:t>
            </a:r>
          </a:p>
        </p:txBody>
      </p:sp>
      <p:sp>
        <p:nvSpPr>
          <p:cNvPr id="23555" name="Rectangle 3"/>
          <p:cNvSpPr>
            <a:spLocks noGrp="1" noChangeArrowheads="1"/>
          </p:cNvSpPr>
          <p:nvPr>
            <p:ph type="body" idx="4294967295"/>
          </p:nvPr>
        </p:nvSpPr>
        <p:spPr>
          <a:xfrm>
            <a:off x="1371600" y="1600200"/>
            <a:ext cx="7467600" cy="4648200"/>
          </a:xfrm>
        </p:spPr>
        <p:txBody>
          <a:bodyPr/>
          <a:lstStyle/>
          <a:p>
            <a:pPr eaLnBrk="1" hangingPunct="1">
              <a:buFont typeface="Wingdings" pitchFamily="-105" charset="2"/>
              <a:buChar char="Ø"/>
            </a:pPr>
            <a:r>
              <a:rPr lang="en-US" altLang="en-US" sz="2800" smtClean="0">
                <a:effectLst>
                  <a:outerShdw blurRad="38100" dist="38100" dir="2700000" algn="tl">
                    <a:srgbClr val="C0C0C0"/>
                  </a:outerShdw>
                </a:effectLst>
                <a:latin typeface="Calibri" pitchFamily="-105" charset="0"/>
              </a:rPr>
              <a:t>No effective political methods are available to change the law</a:t>
            </a:r>
          </a:p>
          <a:p>
            <a:pPr eaLnBrk="1" hangingPunct="1">
              <a:buFont typeface="Wingdings" pitchFamily="-105" charset="2"/>
              <a:buChar char="Ø"/>
            </a:pPr>
            <a:r>
              <a:rPr lang="en-US" altLang="en-US" sz="2800" smtClean="0">
                <a:effectLst>
                  <a:outerShdw blurRad="38100" dist="38100" dir="2700000" algn="tl">
                    <a:srgbClr val="C0C0C0"/>
                  </a:outerShdw>
                </a:effectLst>
                <a:latin typeface="Calibri" pitchFamily="-105" charset="0"/>
              </a:rPr>
              <a:t>The civil disobedience is nonviolent</a:t>
            </a:r>
          </a:p>
          <a:p>
            <a:pPr eaLnBrk="1" hangingPunct="1">
              <a:buFont typeface="Wingdings" pitchFamily="-105" charset="2"/>
              <a:buChar char="Ø"/>
            </a:pPr>
            <a:r>
              <a:rPr lang="en-US" altLang="en-US" sz="2800" smtClean="0">
                <a:effectLst>
                  <a:outerShdw blurRad="38100" dist="38100" dir="2700000" algn="tl">
                    <a:srgbClr val="C0C0C0"/>
                  </a:outerShdw>
                </a:effectLst>
                <a:latin typeface="Calibri" pitchFamily="-105" charset="0"/>
              </a:rPr>
              <a:t>The civil disobedience does not advance a person’s immediate self-interest</a:t>
            </a:r>
          </a:p>
          <a:p>
            <a:pPr eaLnBrk="1" hangingPunct="1">
              <a:buFont typeface="Wingdings" pitchFamily="-105" charset="2"/>
              <a:buChar char="Ø"/>
            </a:pPr>
            <a:r>
              <a:rPr lang="en-US" altLang="en-US" sz="2800" smtClean="0">
                <a:effectLst>
                  <a:outerShdw blurRad="38100" dist="38100" dir="2700000" algn="tl">
                    <a:srgbClr val="C0C0C0"/>
                  </a:outerShdw>
                </a:effectLst>
                <a:latin typeface="Calibri" pitchFamily="-105" charset="0"/>
              </a:rPr>
              <a:t>The civil disobedience is public and one willingly accepts the punishment for violating the law</a:t>
            </a: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C2E04057-5BAE-41B5-8C64-6607BFF30967}" type="slidenum">
              <a:rPr lang="en-US" altLang="en-US" sz="1400">
                <a:latin typeface="Calibri" pitchFamily="-105" charset="0"/>
              </a:rPr>
              <a:pPr/>
              <a:t>10</a:t>
            </a:fld>
            <a:endParaRPr lang="en-US" altLang="en-US" sz="1400">
              <a:latin typeface="Calibri" pitchFamily="-105" charset="0"/>
            </a:endParaRPr>
          </a:p>
        </p:txBody>
      </p:sp>
      <p:sp>
        <p:nvSpPr>
          <p:cNvPr id="32773" name="Footer Placeholder 5"/>
          <p:cNvSpPr>
            <a:spLocks noGrp="1"/>
          </p:cNvSpPr>
          <p:nvPr>
            <p:ph type="ftr" sz="quarter" idx="11"/>
          </p:nvPr>
        </p:nvSpPr>
        <p:spPr>
          <a:xfrm>
            <a:off x="1676400" y="6245225"/>
            <a:ext cx="594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checkerboard(across)">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checkerboard(across)">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828800" y="381000"/>
            <a:ext cx="6324600" cy="914400"/>
          </a:xfrm>
        </p:spPr>
        <p:txBody>
          <a:bodyPr/>
          <a:lstStyle/>
          <a:p>
            <a:pPr eaLnBrk="1" hangingPunct="1"/>
            <a:r>
              <a:rPr lang="en-US" altLang="en-US" smtClean="0">
                <a:latin typeface="Calibri" pitchFamily="-105" charset="0"/>
              </a:rPr>
              <a:t>Assignments</a:t>
            </a:r>
          </a:p>
        </p:txBody>
      </p:sp>
      <p:sp>
        <p:nvSpPr>
          <p:cNvPr id="14339" name="Rectangle 3"/>
          <p:cNvSpPr>
            <a:spLocks noGrp="1" noChangeArrowheads="1"/>
          </p:cNvSpPr>
          <p:nvPr>
            <p:ph type="body" idx="1"/>
          </p:nvPr>
        </p:nvSpPr>
        <p:spPr>
          <a:xfrm>
            <a:off x="1219200" y="1371600"/>
            <a:ext cx="7467600" cy="4572000"/>
          </a:xfrm>
        </p:spPr>
        <p:txBody>
          <a:bodyPr/>
          <a:lstStyle/>
          <a:p>
            <a:pPr algn="ctr">
              <a:buFontTx/>
              <a:buNone/>
            </a:pPr>
            <a:r>
              <a:rPr lang="en-US" altLang="en-US" sz="2800" smtClean="0">
                <a:latin typeface="Calibri" pitchFamily="-105" charset="0"/>
              </a:rPr>
              <a:t>Independent Practice Assignments</a:t>
            </a:r>
            <a:endParaRPr lang="en-US" altLang="en-US" sz="2800" b="1" smtClean="0">
              <a:latin typeface="Calibri" pitchFamily="-105" charset="0"/>
            </a:endParaRPr>
          </a:p>
          <a:p>
            <a:pPr>
              <a:buFontTx/>
              <a:buNone/>
            </a:pPr>
            <a:r>
              <a:rPr lang="en-US" altLang="en-US" sz="1800" b="1" smtClean="0">
                <a:latin typeface="Calibri" pitchFamily="-105" charset="0"/>
              </a:rPr>
              <a:t>1.  Ethics PowerPoint Presentation:</a:t>
            </a:r>
            <a:r>
              <a:rPr lang="en-US" altLang="en-US" sz="1800" smtClean="0">
                <a:latin typeface="Calibri" pitchFamily="-105" charset="0"/>
              </a:rPr>
              <a:t> Divide the class into teams consisting of two students. Each team must prepare a PowerPoint presentation that deals with three ethical situations: shoplifting—stashing candy in the purse, cheating on income taxes to save nearly $2,000, and skipping the automobile emissions inspection with the rationale that you are a mechanic who takes better care of your automobile than a service station. The PowerPoint presentation must indicate the ethical issues involved with each situation, consequences, and who is affected by the unethical actions.</a:t>
            </a:r>
          </a:p>
          <a:p>
            <a:pPr>
              <a:buFontTx/>
              <a:buNone/>
            </a:pPr>
            <a:r>
              <a:rPr lang="en-US" altLang="en-US" sz="1800" smtClean="0">
                <a:latin typeface="Calibri" pitchFamily="-105" charset="0"/>
              </a:rPr>
              <a:t> 2. </a:t>
            </a:r>
            <a:r>
              <a:rPr lang="en-US" altLang="en-US" sz="1800" b="1" smtClean="0">
                <a:latin typeface="Calibri" pitchFamily="-105" charset="0"/>
              </a:rPr>
              <a:t>Emotions vs. Ethics Table</a:t>
            </a:r>
            <a:r>
              <a:rPr lang="en-US" altLang="en-US" sz="1800" smtClean="0">
                <a:latin typeface="Calibri" pitchFamily="-105" charset="0"/>
              </a:rPr>
              <a:t>: Split the class into teams of two students. Design a three-column table. The first column should list different situations that involve emotions and ethics. Students should list 10 situations in the first column and then list the response based on emotions and ethics</a:t>
            </a:r>
          </a:p>
        </p:txBody>
      </p:sp>
      <p:sp>
        <p:nvSpPr>
          <p:cNvPr id="348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E9ECC857-22E1-457A-BCB4-0E3CEC3559E3}" type="slidenum">
              <a:rPr lang="en-US" altLang="en-US" sz="1400">
                <a:latin typeface="Arial" charset="0"/>
              </a:rPr>
              <a:pPr/>
              <a:t>11</a:t>
            </a:fld>
            <a:endParaRPr lang="en-US" altLang="en-US" sz="1400">
              <a:latin typeface="Arial" charset="0"/>
            </a:endParaRPr>
          </a:p>
        </p:txBody>
      </p:sp>
      <p:sp>
        <p:nvSpPr>
          <p:cNvPr id="34821" name="Footer Placeholder 5"/>
          <p:cNvSpPr>
            <a:spLocks noGrp="1"/>
          </p:cNvSpPr>
          <p:nvPr>
            <p:ph type="ftr" sz="quarter" idx="11"/>
          </p:nvPr>
        </p:nvSpPr>
        <p:spPr>
          <a:xfrm>
            <a:off x="1981200" y="6245225"/>
            <a:ext cx="5257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1"/>
          </p:nvPr>
        </p:nvSpPr>
        <p:spPr>
          <a:xfrm>
            <a:off x="1676400" y="6245225"/>
            <a:ext cx="5638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741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38296749-7364-46E1-9169-E5F73319DD3F}" type="slidenum">
              <a:rPr lang="en-US" altLang="en-US" sz="1400">
                <a:latin typeface="Calibri" pitchFamily="-105" charset="0"/>
              </a:rPr>
              <a:pPr/>
              <a:t>2</a:t>
            </a:fld>
            <a:endParaRPr lang="en-US" altLang="en-US" sz="1400">
              <a:latin typeface="Calibri" pitchFamily="-105" charset="0"/>
            </a:endParaRPr>
          </a:p>
        </p:txBody>
      </p:sp>
      <p:sp>
        <p:nvSpPr>
          <p:cNvPr id="17412" name="Rectangle 1"/>
          <p:cNvSpPr>
            <a:spLocks noChangeArrowheads="1"/>
          </p:cNvSpPr>
          <p:nvPr/>
        </p:nvSpPr>
        <p:spPr bwMode="auto">
          <a:xfrm>
            <a:off x="762000" y="1893888"/>
            <a:ext cx="80772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Calibri" pitchFamily="-105" charset="0"/>
              </a:rPr>
              <a:t> Copyright and Terms of Service</a:t>
            </a:r>
          </a:p>
          <a:p>
            <a:pPr eaLnBrk="1" hangingPunct="1"/>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a:solidFill>
                <a:srgbClr val="000000"/>
              </a:solidFill>
              <a:latin typeface="Calibri" pitchFamily="-105" charset="0"/>
            </a:endParaRPr>
          </a:p>
          <a:p>
            <a:pPr>
              <a:buFontTx/>
              <a:buAutoNum type="arabicParenR"/>
            </a:pPr>
            <a:r>
              <a:rPr lang="en-US" altLang="en-US" sz="1200" i="1">
                <a:solidFill>
                  <a:srgbClr val="000000"/>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3) Any portion reproduced must be reproduced in its entirety and remain unedited, unaltered and unchanged in any way;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a:solidFill>
                <a:srgbClr val="000000"/>
              </a:solidFill>
              <a:latin typeface="Calibri" pitchFamily="-105" charset="0"/>
            </a:endParaRPr>
          </a:p>
          <a:p>
            <a:r>
              <a:rPr lang="en-US" altLang="en-US" sz="1200" i="1">
                <a:solidFill>
                  <a:srgbClr val="000000"/>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828800" y="381000"/>
            <a:ext cx="6858000" cy="914400"/>
          </a:xfrm>
        </p:spPr>
        <p:txBody>
          <a:bodyPr/>
          <a:lstStyle/>
          <a:p>
            <a:pPr eaLnBrk="1" hangingPunct="1">
              <a:defRPr/>
            </a:pPr>
            <a:r>
              <a:rPr lang="en-US" sz="3200" dirty="0" smtClean="0">
                <a:effectLst>
                  <a:outerShdw blurRad="38100" dist="38100" dir="2700000" algn="tl">
                    <a:srgbClr val="C0C0C0"/>
                  </a:outerShdw>
                </a:effectLst>
                <a:latin typeface="Calibri"/>
                <a:ea typeface="+mj-ea"/>
                <a:cs typeface="Calibri"/>
              </a:rPr>
              <a:t>Ethics - deciding what is right or wrong in a reasoned, impartial manner</a:t>
            </a:r>
          </a:p>
        </p:txBody>
      </p:sp>
      <p:sp>
        <p:nvSpPr>
          <p:cNvPr id="9219" name="Rectangle 3"/>
          <p:cNvSpPr>
            <a:spLocks noGrp="1" noChangeArrowheads="1"/>
          </p:cNvSpPr>
          <p:nvPr>
            <p:ph type="body" idx="4294967295"/>
          </p:nvPr>
        </p:nvSpPr>
        <p:spPr>
          <a:xfrm>
            <a:off x="1295400" y="1752600"/>
            <a:ext cx="7467600" cy="4648200"/>
          </a:xfrm>
        </p:spPr>
        <p:txBody>
          <a:bodyPr/>
          <a:lstStyle/>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Decision must affect you or others in a significant way</a:t>
            </a: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Reasoned out by referring to an established authority that provides consistency</a:t>
            </a: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The law and religious texts provide authority</a:t>
            </a: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Impartial decision - same ethical standards are applied to everyone</a:t>
            </a: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Profit maximization may cause businesses to overlook ethics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7265C9CB-9A86-47D4-A178-D43674D05828}" type="slidenum">
              <a:rPr lang="en-US" altLang="en-US" sz="1400">
                <a:latin typeface="Calibri" pitchFamily="-105" charset="0"/>
              </a:rPr>
              <a:pPr/>
              <a:t>3</a:t>
            </a:fld>
            <a:endParaRPr lang="en-US" altLang="en-US" sz="1400">
              <a:latin typeface="Calibri" pitchFamily="-105" charset="0"/>
            </a:endParaRPr>
          </a:p>
        </p:txBody>
      </p:sp>
      <p:sp>
        <p:nvSpPr>
          <p:cNvPr id="18437" name="Footer Placeholder 5"/>
          <p:cNvSpPr>
            <a:spLocks noGrp="1"/>
          </p:cNvSpPr>
          <p:nvPr>
            <p:ph type="ftr" sz="quarter" idx="11"/>
          </p:nvPr>
        </p:nvSpPr>
        <p:spPr>
          <a:xfrm>
            <a:off x="1981200" y="6245225"/>
            <a:ext cx="5715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 calcmode="lin" valueType="num">
                                      <p:cBhvr>
                                        <p:cTn id="15" dur="1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2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21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1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2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21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1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2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921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 calcmode="lin" valueType="num">
                                      <p:cBhvr>
                                        <p:cTn id="39" dur="10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21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21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21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828800" y="381000"/>
            <a:ext cx="65532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Consequence-based Ethical Reasoning</a:t>
            </a:r>
          </a:p>
        </p:txBody>
      </p:sp>
      <p:sp>
        <p:nvSpPr>
          <p:cNvPr id="11267" name="Rectangle 3"/>
          <p:cNvSpPr>
            <a:spLocks noGrp="1" noChangeArrowheads="1"/>
          </p:cNvSpPr>
          <p:nvPr>
            <p:ph type="body" idx="4294967295"/>
          </p:nvPr>
        </p:nvSpPr>
        <p:spPr>
          <a:xfrm>
            <a:off x="1600200" y="1905000"/>
            <a:ext cx="7010400" cy="4648200"/>
          </a:xfrm>
        </p:spPr>
        <p:txBody>
          <a:bodyPr/>
          <a:lstStyle/>
          <a:p>
            <a:pPr eaLnBrk="1" hangingPunct="1"/>
            <a:r>
              <a:rPr lang="en-US" altLang="en-US" smtClean="0">
                <a:effectLst>
                  <a:outerShdw blurRad="38100" dist="38100" dir="2700000" algn="tl">
                    <a:srgbClr val="C0C0C0"/>
                  </a:outerShdw>
                </a:effectLst>
                <a:latin typeface="Calibri" pitchFamily="-105" charset="0"/>
              </a:rPr>
              <a:t>Look for alternative ways to alter the current situation</a:t>
            </a:r>
          </a:p>
          <a:p>
            <a:pPr eaLnBrk="1" hangingPunct="1"/>
            <a:r>
              <a:rPr lang="en-US" altLang="en-US" smtClean="0">
                <a:effectLst>
                  <a:outerShdw blurRad="38100" dist="38100" dir="2700000" algn="tl">
                    <a:srgbClr val="C0C0C0"/>
                  </a:outerShdw>
                </a:effectLst>
                <a:latin typeface="Calibri" pitchFamily="-105" charset="0"/>
              </a:rPr>
              <a:t>Alternative that generates the greatest good</a:t>
            </a:r>
          </a:p>
          <a:p>
            <a:pPr eaLnBrk="1" hangingPunct="1"/>
            <a:r>
              <a:rPr lang="en-US" altLang="en-US" smtClean="0">
                <a:effectLst>
                  <a:outerShdw blurRad="38100" dist="38100" dir="2700000" algn="tl">
                    <a:srgbClr val="C0C0C0"/>
                  </a:outerShdw>
                </a:effectLst>
                <a:latin typeface="Calibri" pitchFamily="-105" charset="0"/>
              </a:rPr>
              <a:t>Who will be receiving “the good” often is a major consideration</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FBAF2F83-9944-4EF2-8202-C4D5B0B4A872}" type="slidenum">
              <a:rPr lang="en-US" altLang="en-US" sz="1400">
                <a:latin typeface="Calibri" pitchFamily="-105" charset="0"/>
              </a:rPr>
              <a:pPr/>
              <a:t>4</a:t>
            </a:fld>
            <a:endParaRPr lang="en-US" altLang="en-US" sz="1400">
              <a:latin typeface="Calibri" pitchFamily="-105" charset="0"/>
            </a:endParaRPr>
          </a:p>
        </p:txBody>
      </p:sp>
      <p:sp>
        <p:nvSpPr>
          <p:cNvPr id="20485" name="Footer Placeholder 5"/>
          <p:cNvSpPr>
            <a:spLocks noGrp="1"/>
          </p:cNvSpPr>
          <p:nvPr>
            <p:ph type="ftr" sz="quarter" idx="11"/>
          </p:nvPr>
        </p:nvSpPr>
        <p:spPr>
          <a:xfrm>
            <a:off x="1905000" y="6245225"/>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828800" y="381000"/>
            <a:ext cx="61722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Rule-Based </a:t>
            </a:r>
            <a:br>
              <a:rPr lang="en-US" dirty="0" smtClean="0">
                <a:effectLst>
                  <a:outerShdw blurRad="38100" dist="38100" dir="2700000" algn="tl">
                    <a:srgbClr val="C0C0C0"/>
                  </a:outerShdw>
                </a:effectLst>
                <a:latin typeface="Calibri"/>
                <a:ea typeface="+mj-ea"/>
                <a:cs typeface="Calibri"/>
              </a:rPr>
            </a:br>
            <a:r>
              <a:rPr lang="en-US" dirty="0" smtClean="0">
                <a:effectLst>
                  <a:outerShdw blurRad="38100" dist="38100" dir="2700000" algn="tl">
                    <a:srgbClr val="C0C0C0"/>
                  </a:outerShdw>
                </a:effectLst>
                <a:latin typeface="Calibri"/>
                <a:ea typeface="+mj-ea"/>
                <a:cs typeface="Calibri"/>
              </a:rPr>
              <a:t>Ethical Reasoning</a:t>
            </a:r>
          </a:p>
        </p:txBody>
      </p:sp>
      <p:sp>
        <p:nvSpPr>
          <p:cNvPr id="13315" name="Rectangle 3"/>
          <p:cNvSpPr>
            <a:spLocks noGrp="1" noChangeArrowheads="1"/>
          </p:cNvSpPr>
          <p:nvPr>
            <p:ph type="body" idx="4294967295"/>
          </p:nvPr>
        </p:nvSpPr>
        <p:spPr>
          <a:xfrm>
            <a:off x="1219200" y="1752600"/>
            <a:ext cx="7467600" cy="4495800"/>
          </a:xfrm>
        </p:spPr>
        <p:txBody>
          <a:bodyPr/>
          <a:lstStyle/>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Acts are judged as right or wrong</a:t>
            </a: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Standard for judging comes from a recognized authority or human reasoning</a:t>
            </a: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Authority is frequently</a:t>
            </a:r>
          </a:p>
          <a:p>
            <a:pPr eaLnBrk="1" hangingPunct="1">
              <a:buFontTx/>
              <a:buNone/>
              <a:defRPr/>
            </a:pPr>
            <a:r>
              <a:rPr lang="en-US" sz="2400" dirty="0" smtClean="0">
                <a:effectLst>
                  <a:outerShdw blurRad="38100" dist="38100" dir="2700000" algn="tl">
                    <a:srgbClr val="C0C0C0"/>
                  </a:outerShdw>
                </a:effectLst>
                <a:latin typeface="Calibri"/>
                <a:ea typeface="+mn-ea"/>
                <a:cs typeface="Calibri"/>
              </a:rPr>
              <a:t>    a religious source </a:t>
            </a:r>
          </a:p>
          <a:p>
            <a:pPr eaLnBrk="1" hangingPunct="1">
              <a:buFontTx/>
              <a:buNone/>
              <a:defRPr/>
            </a:pPr>
            <a:r>
              <a:rPr lang="en-US" sz="2400" dirty="0" smtClean="0">
                <a:effectLst>
                  <a:outerShdw blurRad="38100" dist="38100" dir="2700000" algn="tl">
                    <a:srgbClr val="C0C0C0"/>
                  </a:outerShdw>
                </a:effectLst>
                <a:latin typeface="Calibri"/>
                <a:ea typeface="+mn-ea"/>
                <a:cs typeface="Calibri"/>
              </a:rPr>
              <a:t>(example: Ten Commandments)</a:t>
            </a:r>
          </a:p>
          <a:p>
            <a:pPr eaLnBrk="1" hangingPunct="1">
              <a:buFontTx/>
              <a:buNone/>
              <a:defRPr/>
            </a:pPr>
            <a:endParaRPr lang="en-US" sz="2400" dirty="0" smtClean="0">
              <a:effectLst>
                <a:outerShdw blurRad="38100" dist="38100" dir="2700000" algn="tl">
                  <a:srgbClr val="C0C0C0"/>
                </a:outerShdw>
              </a:effectLst>
              <a:latin typeface="Calibri"/>
              <a:ea typeface="+mn-ea"/>
              <a:cs typeface="Calibri"/>
            </a:endParaRPr>
          </a:p>
          <a:p>
            <a:pPr eaLnBrk="1" hangingPunct="1">
              <a:buFont typeface="Wingdings" pitchFamily="2" charset="2"/>
              <a:buChar char="Ø"/>
              <a:defRPr/>
            </a:pPr>
            <a:r>
              <a:rPr lang="en-US" sz="2400" dirty="0" smtClean="0">
                <a:effectLst>
                  <a:outerShdw blurRad="38100" dist="38100" dir="2700000" algn="tl">
                    <a:srgbClr val="C0C0C0"/>
                  </a:outerShdw>
                </a:effectLst>
                <a:latin typeface="Calibri"/>
                <a:ea typeface="+mn-ea"/>
                <a:cs typeface="Calibri"/>
              </a:rPr>
              <a:t>Universalizing - picture everyone doing the action and then asking would the result be irrational, illogical or demeaning</a:t>
            </a:r>
          </a:p>
        </p:txBody>
      </p:sp>
      <p:pic>
        <p:nvPicPr>
          <p:cNvPr id="22532" name="Picture 6" descr="C:\Users\Dale\AppData\Local\Microsoft\Windows\Temporary Internet Files\Content.IE5\43CAL4H1\MCj03536270000[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9800" y="2743200"/>
            <a:ext cx="1455738" cy="17938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EEBA488B-8406-4916-A54C-5741484AEA22}" type="slidenum">
              <a:rPr lang="en-US" altLang="en-US" sz="1400">
                <a:latin typeface="Calibri" pitchFamily="-105" charset="0"/>
              </a:rPr>
              <a:pPr/>
              <a:t>5</a:t>
            </a:fld>
            <a:endParaRPr lang="en-US" altLang="en-US" sz="1400">
              <a:latin typeface="Calibri" pitchFamily="-105" charset="0"/>
            </a:endParaRPr>
          </a:p>
        </p:txBody>
      </p:sp>
      <p:sp>
        <p:nvSpPr>
          <p:cNvPr id="22534" name="Footer Placeholder 6"/>
          <p:cNvSpPr>
            <a:spLocks noGrp="1"/>
          </p:cNvSpPr>
          <p:nvPr>
            <p:ph type="ftr" sz="quarter" idx="11"/>
          </p:nvPr>
        </p:nvSpPr>
        <p:spPr>
          <a:xfrm>
            <a:off x="1981200" y="6245225"/>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 calcmode="lin" valueType="num">
                                      <p:cBhvr additive="base">
                                        <p:cTn id="23"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 calcmode="lin" valueType="num">
                                      <p:cBhvr additive="base">
                                        <p:cTn id="27"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3315">
                                            <p:txEl>
                                              <p:pRg st="6" end="6"/>
                                            </p:txEl>
                                          </p:spTgt>
                                        </p:tgtEl>
                                        <p:attrNameLst>
                                          <p:attrName>style.visibility</p:attrName>
                                        </p:attrNameLst>
                                      </p:cBhvr>
                                      <p:to>
                                        <p:strVal val="visible"/>
                                      </p:to>
                                    </p:set>
                                    <p:anim calcmode="lin" valueType="num">
                                      <p:cBhvr additive="base">
                                        <p:cTn id="33"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828800" y="381000"/>
            <a:ext cx="6934200" cy="914400"/>
          </a:xfrm>
        </p:spPr>
        <p:txBody>
          <a:bodyPr/>
          <a:lstStyle/>
          <a:p>
            <a:pPr eaLnBrk="1" hangingPunct="1">
              <a:defRPr/>
            </a:pPr>
            <a:r>
              <a:rPr lang="en-US" smtClean="0">
                <a:effectLst>
                  <a:outerShdw blurRad="38100" dist="38100" dir="2700000" algn="tl">
                    <a:srgbClr val="C0C0C0"/>
                  </a:outerShdw>
                </a:effectLst>
                <a:latin typeface="Calibri"/>
                <a:ea typeface="+mj-ea"/>
                <a:cs typeface="Calibri"/>
              </a:rPr>
              <a:t>Ethics Reflected in Laws</a:t>
            </a:r>
          </a:p>
        </p:txBody>
      </p:sp>
      <p:sp>
        <p:nvSpPr>
          <p:cNvPr id="15363" name="Rectangle 3"/>
          <p:cNvSpPr>
            <a:spLocks noGrp="1" noChangeArrowheads="1"/>
          </p:cNvSpPr>
          <p:nvPr>
            <p:ph type="body" idx="4294967295"/>
          </p:nvPr>
        </p:nvSpPr>
        <p:spPr>
          <a:xfrm>
            <a:off x="1524000" y="1295400"/>
            <a:ext cx="7467600" cy="4648200"/>
          </a:xfrm>
        </p:spPr>
        <p:txBody>
          <a:bodyPr/>
          <a:lstStyle/>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U.S. Democracy - representatives must vote for laws that are acceptable to the majority of people they represent</a:t>
            </a:r>
          </a:p>
          <a:p>
            <a:pPr eaLnBrk="1" hangingPunct="1">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Constitution-seeks to protect the well-being of minorities that might be taken advantage of by the wrong actions of the majority</a:t>
            </a:r>
          </a:p>
        </p:txBody>
      </p:sp>
      <p:pic>
        <p:nvPicPr>
          <p:cNvPr id="5" name="Picture 4" descr="Constitution_Pg1of4_AC-s.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943600" y="4953000"/>
            <a:ext cx="2743200" cy="13716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4581" name="Slide Number Placeholder 5"/>
          <p:cNvSpPr>
            <a:spLocks noGrp="1"/>
          </p:cNvSpPr>
          <p:nvPr>
            <p:ph type="sldNum" sz="quarter" idx="12"/>
          </p:nvPr>
        </p:nvSpPr>
        <p:spPr>
          <a:xfrm>
            <a:off x="6553200" y="63817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66545257-7FA2-4E25-875B-38DF629A6EC7}" type="slidenum">
              <a:rPr lang="en-US" altLang="en-US" sz="1400">
                <a:latin typeface="Calibri" pitchFamily="-105" charset="0"/>
              </a:rPr>
              <a:pPr/>
              <a:t>6</a:t>
            </a:fld>
            <a:endParaRPr lang="en-US" altLang="en-US" sz="1400">
              <a:latin typeface="Calibri" pitchFamily="-105" charset="0"/>
            </a:endParaRPr>
          </a:p>
        </p:txBody>
      </p:sp>
      <p:sp>
        <p:nvSpPr>
          <p:cNvPr id="24582" name="Footer Placeholder 6"/>
          <p:cNvSpPr>
            <a:spLocks noGrp="1"/>
          </p:cNvSpPr>
          <p:nvPr>
            <p:ph type="ftr" sz="quarter" idx="11"/>
          </p:nvPr>
        </p:nvSpPr>
        <p:spPr>
          <a:xfrm>
            <a:off x="1371600" y="6381750"/>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5" dur="500"/>
                                        <p:tgtEl>
                                          <p:spTgt spid="1536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20"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635000"/>
          <a:ext cx="7239000" cy="482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D493BB8C-7A23-48C4-8DFE-1262CED4C9E8}" type="slidenum">
              <a:rPr lang="en-US" altLang="en-US" sz="1400">
                <a:latin typeface="Calibri" pitchFamily="-105" charset="0"/>
              </a:rPr>
              <a:pPr/>
              <a:t>7</a:t>
            </a:fld>
            <a:endParaRPr lang="en-US" altLang="en-US" sz="1400">
              <a:latin typeface="Calibri" pitchFamily="-105" charset="0"/>
            </a:endParaRPr>
          </a:p>
        </p:txBody>
      </p:sp>
      <p:sp>
        <p:nvSpPr>
          <p:cNvPr id="26628" name="Footer Placeholder 4"/>
          <p:cNvSpPr>
            <a:spLocks noGrp="1"/>
          </p:cNvSpPr>
          <p:nvPr>
            <p:ph type="ftr" sz="quarter" idx="11"/>
          </p:nvPr>
        </p:nvSpPr>
        <p:spPr>
          <a:xfrm>
            <a:off x="1752600" y="6245225"/>
            <a:ext cx="5715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81000"/>
            <a:ext cx="7315200" cy="708025"/>
          </a:xfrm>
          <a:prstGeom prst="rect">
            <a:avLst/>
          </a:prstGeom>
        </p:spPr>
        <p:txBody>
          <a:bodyPr>
            <a:spAutoFit/>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4000" b="1">
                <a:solidFill>
                  <a:srgbClr val="000000"/>
                </a:solidFill>
                <a:effectLst>
                  <a:outerShdw blurRad="38100" dist="38100" dir="2700000" algn="tl">
                    <a:srgbClr val="C0C0C0"/>
                  </a:outerShdw>
                </a:effectLst>
                <a:latin typeface="Calibri" pitchFamily="-105" charset="0"/>
              </a:rPr>
              <a:t>Laws Can Easily Be Broken</a:t>
            </a:r>
            <a:endParaRPr lang="en-US" altLang="en-US">
              <a:latin typeface="Calibri" pitchFamily="-105" charset="0"/>
            </a:endParaRPr>
          </a:p>
        </p:txBody>
      </p:sp>
      <p:sp>
        <p:nvSpPr>
          <p:cNvPr id="3" name="TextBox 2"/>
          <p:cNvSpPr txBox="1"/>
          <p:nvPr/>
        </p:nvSpPr>
        <p:spPr>
          <a:xfrm>
            <a:off x="914400" y="2057400"/>
            <a:ext cx="1828800" cy="3416300"/>
          </a:xfrm>
          <a:prstGeom prst="rect">
            <a:avLst/>
          </a:prstGeom>
          <a:noFill/>
          <a:ln w="38100">
            <a:solidFill>
              <a:schemeClr val="tx1"/>
            </a:solidFill>
          </a:ln>
        </p:spPr>
        <p:txBody>
          <a:bodyPr>
            <a:spAutoFit/>
          </a:bodyPr>
          <a:lstStyle/>
          <a:p>
            <a:pPr eaLnBrk="1" hangingPunct="1">
              <a:defRPr/>
            </a:pPr>
            <a:r>
              <a:rPr lang="en-US" sz="2400" b="1" i="1" dirty="0">
                <a:effectLst>
                  <a:outerShdw blurRad="38100" dist="38100" dir="2700000" algn="tl">
                    <a:srgbClr val="C0C0C0"/>
                  </a:outerShdw>
                </a:effectLst>
                <a:latin typeface="Calibri"/>
                <a:ea typeface="+mn-ea"/>
                <a:cs typeface="Calibri"/>
              </a:rPr>
              <a:t>Fidelity bond- </a:t>
            </a:r>
            <a:r>
              <a:rPr lang="en-US" sz="2400" dirty="0">
                <a:effectLst>
                  <a:outerShdw blurRad="38100" dist="38100" dir="2700000" algn="tl">
                    <a:srgbClr val="C0C0C0"/>
                  </a:outerShdw>
                </a:effectLst>
                <a:latin typeface="Calibri"/>
                <a:ea typeface="+mn-ea"/>
                <a:cs typeface="Calibri"/>
              </a:rPr>
              <a:t>insurance pays the employer money in the case of theft by an employee</a:t>
            </a:r>
          </a:p>
        </p:txBody>
      </p:sp>
      <p:sp>
        <p:nvSpPr>
          <p:cNvPr id="4" name="TextBox 3"/>
          <p:cNvSpPr txBox="1"/>
          <p:nvPr/>
        </p:nvSpPr>
        <p:spPr>
          <a:xfrm>
            <a:off x="3276600" y="1600200"/>
            <a:ext cx="2590800" cy="2308225"/>
          </a:xfrm>
          <a:prstGeom prst="rect">
            <a:avLst/>
          </a:prstGeom>
          <a:noFill/>
          <a:ln w="38100">
            <a:solidFill>
              <a:schemeClr val="tx1"/>
            </a:solidFill>
          </a:ln>
        </p:spPr>
        <p:txBody>
          <a:bodyPr>
            <a:spAutoFit/>
          </a:bodyPr>
          <a:lstStyle/>
          <a:p>
            <a:pPr eaLnBrk="1" hangingPunct="1">
              <a:defRPr/>
            </a:pPr>
            <a:r>
              <a:rPr lang="en-US" sz="2400" b="1" i="1" dirty="0">
                <a:effectLst>
                  <a:outerShdw blurRad="38100" dist="38100" dir="2700000" algn="tl">
                    <a:srgbClr val="C0C0C0"/>
                  </a:outerShdw>
                </a:effectLst>
                <a:latin typeface="Calibri"/>
                <a:ea typeface="+mn-ea"/>
                <a:cs typeface="Calibri"/>
              </a:rPr>
              <a:t>Scofflaws-</a:t>
            </a:r>
            <a:r>
              <a:rPr lang="en-US" sz="2400" dirty="0">
                <a:effectLst>
                  <a:outerShdw blurRad="38100" dist="38100" dir="2700000" algn="tl">
                    <a:srgbClr val="C0C0C0"/>
                  </a:outerShdw>
                </a:effectLst>
                <a:latin typeface="Calibri"/>
                <a:ea typeface="+mn-ea"/>
                <a:cs typeface="Calibri"/>
              </a:rPr>
              <a:t>persons who do not respect the law and are not deterred by the prospect of being caught or punished</a:t>
            </a:r>
          </a:p>
        </p:txBody>
      </p:sp>
      <p:sp>
        <p:nvSpPr>
          <p:cNvPr id="5" name="TextBox 4"/>
          <p:cNvSpPr txBox="1"/>
          <p:nvPr/>
        </p:nvSpPr>
        <p:spPr>
          <a:xfrm>
            <a:off x="6248400" y="2146300"/>
            <a:ext cx="2286000" cy="3046413"/>
          </a:xfrm>
          <a:prstGeom prst="rect">
            <a:avLst/>
          </a:prstGeom>
          <a:noFill/>
          <a:ln w="38100">
            <a:solidFill>
              <a:schemeClr val="tx1"/>
            </a:solidFill>
          </a:ln>
        </p:spPr>
        <p:txBody>
          <a:bodyPr>
            <a:spAutoFit/>
          </a:bodyPr>
          <a:lstStyle/>
          <a:p>
            <a:pPr eaLnBrk="1" hangingPunct="1">
              <a:defRPr/>
            </a:pPr>
            <a:r>
              <a:rPr lang="en-US" sz="2400" b="1" i="1" dirty="0">
                <a:effectLst>
                  <a:outerShdw blurRad="38100" dist="38100" dir="2700000" algn="tl">
                    <a:srgbClr val="C0C0C0"/>
                  </a:outerShdw>
                </a:effectLst>
                <a:latin typeface="Calibri"/>
                <a:ea typeface="+mn-ea"/>
                <a:cs typeface="Calibri"/>
              </a:rPr>
              <a:t>Lack of personal integrity -</a:t>
            </a:r>
            <a:r>
              <a:rPr lang="en-US" sz="2400" dirty="0">
                <a:effectLst>
                  <a:outerShdw blurRad="38100" dist="38100" dir="2700000" algn="tl">
                    <a:srgbClr val="C0C0C0"/>
                  </a:outerShdw>
                </a:effectLst>
                <a:latin typeface="Calibri"/>
                <a:ea typeface="+mn-ea"/>
                <a:cs typeface="Calibri"/>
              </a:rPr>
              <a:t>(capacity) to do what is right in the face of temptation or pressure to do otherwise</a:t>
            </a:r>
          </a:p>
        </p:txBody>
      </p:sp>
      <p:sp>
        <p:nvSpPr>
          <p:cNvPr id="286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29A5D611-D297-44F6-968F-E9E377E5092D}" type="slidenum">
              <a:rPr lang="en-US" altLang="en-US" sz="1400">
                <a:latin typeface="Calibri" pitchFamily="-105" charset="0"/>
              </a:rPr>
              <a:pPr/>
              <a:t>8</a:t>
            </a:fld>
            <a:endParaRPr lang="en-US" altLang="en-US" sz="1400">
              <a:latin typeface="Calibri" pitchFamily="-105" charset="0"/>
            </a:endParaRPr>
          </a:p>
        </p:txBody>
      </p:sp>
      <p:sp>
        <p:nvSpPr>
          <p:cNvPr id="28679" name="Footer Placeholder 7"/>
          <p:cNvSpPr>
            <a:spLocks noGrp="1"/>
          </p:cNvSpPr>
          <p:nvPr>
            <p:ph type="ftr" sz="quarter" idx="11"/>
          </p:nvPr>
        </p:nvSpPr>
        <p:spPr>
          <a:xfrm>
            <a:off x="1676400" y="6245225"/>
            <a:ext cx="5410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828800" y="381000"/>
            <a:ext cx="63246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Civil Disobedience</a:t>
            </a:r>
          </a:p>
        </p:txBody>
      </p:sp>
      <p:sp>
        <p:nvSpPr>
          <p:cNvPr id="21507" name="Rectangle 3"/>
          <p:cNvSpPr>
            <a:spLocks noGrp="1" noChangeArrowheads="1"/>
          </p:cNvSpPr>
          <p:nvPr>
            <p:ph type="body" idx="4294967295"/>
          </p:nvPr>
        </p:nvSpPr>
        <p:spPr/>
        <p:txBody>
          <a:bodyPr/>
          <a:lstStyle/>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Open, peaceful, violation of a law to protest its alleged or supposed injustice</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Goal to make the legal system more just</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View a written law as being in conflict with ethical reasoning</a:t>
            </a:r>
          </a:p>
        </p:txBody>
      </p:sp>
      <p:sp>
        <p:nvSpPr>
          <p:cNvPr id="307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fld id="{F58EDCD1-487D-4E75-A16D-919F2DE00EC9}" type="slidenum">
              <a:rPr lang="en-US" altLang="en-US" sz="1400">
                <a:latin typeface="Calibri" pitchFamily="-105" charset="0"/>
              </a:rPr>
              <a:pPr/>
              <a:t>9</a:t>
            </a:fld>
            <a:endParaRPr lang="en-US" altLang="en-US" sz="1400">
              <a:latin typeface="Calibri" pitchFamily="-105" charset="0"/>
            </a:endParaRPr>
          </a:p>
        </p:txBody>
      </p:sp>
      <p:sp>
        <p:nvSpPr>
          <p:cNvPr id="30725" name="Footer Placeholder 5"/>
          <p:cNvSpPr>
            <a:spLocks noGrp="1"/>
          </p:cNvSpPr>
          <p:nvPr>
            <p:ph type="ftr" sz="quarter" idx="11"/>
          </p:nvPr>
        </p:nvSpPr>
        <p:spPr>
          <a:xfrm>
            <a:off x="2133600" y="6245225"/>
            <a:ext cx="5410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ahoma" pitchFamily="-105" charset="-52"/>
                <a:ea typeface="ＭＳ Ｐゴシック" pitchFamily="-105" charset="-128"/>
              </a:defRPr>
            </a:lvl1pPr>
            <a:lvl2pPr marL="37931725" indent="-37474525">
              <a:defRPr sz="3600">
                <a:solidFill>
                  <a:schemeClr val="tx1"/>
                </a:solidFill>
                <a:latin typeface="Tahoma" pitchFamily="-105" charset="-52"/>
                <a:ea typeface="ＭＳ Ｐゴシック" pitchFamily="-105" charset="-128"/>
              </a:defRPr>
            </a:lvl2pPr>
            <a:lvl3pPr>
              <a:defRPr sz="3600">
                <a:solidFill>
                  <a:schemeClr val="tx1"/>
                </a:solidFill>
                <a:latin typeface="Tahoma" pitchFamily="-105" charset="-52"/>
                <a:ea typeface="ＭＳ Ｐゴシック" pitchFamily="-105" charset="-128"/>
              </a:defRPr>
            </a:lvl3pPr>
            <a:lvl4pPr>
              <a:defRPr sz="3600">
                <a:solidFill>
                  <a:schemeClr val="tx1"/>
                </a:solidFill>
                <a:latin typeface="Tahoma" pitchFamily="-105" charset="-52"/>
                <a:ea typeface="ＭＳ Ｐゴシック" pitchFamily="-105" charset="-128"/>
              </a:defRPr>
            </a:lvl4pPr>
            <a:lvl5pPr>
              <a:defRPr sz="36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36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36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36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36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thical Basis for Laws&amp;quot;&quot;/&gt;&lt;property id=&quot;20307&quot; value=&quot;266&quot;/&gt;&lt;/object&gt;&lt;object type=&quot;3&quot; unique_id=&quot;10005&quot;&gt;&lt;property id=&quot;20148&quot; value=&quot;5&quot;/&gt;&lt;property id=&quot;20300&quot; value=&quot;Slide 2&quot;/&gt;&lt;property id=&quot;20307&quot; value=&quot;269&quot;/&gt;&lt;/object&gt;&lt;object type=&quot;3&quot; unique_id=&quot;10006&quot;&gt;&lt;property id=&quot;20148&quot; value=&quot;5&quot;/&gt;&lt;property id=&quot;20300&quot; value=&quot;Slide 3 - &amp;quot;Ethics - deciding what is right or wrong in a reasoned, impartial manner&amp;quot;&quot;/&gt;&lt;property id=&quot;20307&quot; value=&quot;257&quot;/&gt;&lt;/object&gt;&lt;object type=&quot;3&quot; unique_id=&quot;10007&quot;&gt;&lt;property id=&quot;20148&quot; value=&quot;5&quot;/&gt;&lt;property id=&quot;20300&quot; value=&quot;Slide 4 - &amp;quot;Consequence-based Ethical Reasoning&amp;quot;&quot;/&gt;&lt;property id=&quot;20307&quot; value=&quot;258&quot;/&gt;&lt;/object&gt;&lt;object type=&quot;3&quot; unique_id=&quot;10008&quot;&gt;&lt;property id=&quot;20148&quot; value=&quot;5&quot;/&gt;&lt;property id=&quot;20300&quot; value=&quot;Slide 5 - &amp;quot;Rule-Based &amp;#x0D;&amp;#x0A;Ethical Reasoning&amp;quot;&quot;/&gt;&lt;property id=&quot;20307&quot; value=&quot;259&quot;/&gt;&lt;/object&gt;&lt;object type=&quot;3&quot; unique_id=&quot;10009&quot;&gt;&lt;property id=&quot;20148&quot; value=&quot;5&quot;/&gt;&lt;property id=&quot;20300&quot; value=&quot;Slide 6 - &amp;quot;Ethics Reflected in Laws&amp;quot;&quot;/&gt;&lt;property id=&quot;20307&quot; value=&quot;260&quot;/&gt;&lt;/object&gt;&lt;object type=&quot;3&quot; unique_id=&quot;10010&quot;&gt;&lt;property id=&quot;20148&quot; value=&quot;5&quot;/&gt;&lt;property id=&quot;20300&quot; value=&quot;Slide 7&quot;/&gt;&lt;property id=&quot;20307&quot; value=&quot;267&quot;/&gt;&lt;/object&gt;&lt;object type=&quot;3&quot; unique_id=&quot;10011&quot;&gt;&lt;property id=&quot;20148&quot; value=&quot;5&quot;/&gt;&lt;property id=&quot;20300&quot; value=&quot;Slide 8&quot;/&gt;&lt;property id=&quot;20307&quot; value=&quot;268&quot;/&gt;&lt;/object&gt;&lt;object type=&quot;3&quot; unique_id=&quot;10012&quot;&gt;&lt;property id=&quot;20148&quot; value=&quot;5&quot;/&gt;&lt;property id=&quot;20300&quot; value=&quot;Slide 9 - &amp;quot;Civil Disobedience&amp;quot;&quot;/&gt;&lt;property id=&quot;20307&quot; value=&quot;263&quot;/&gt;&lt;/object&gt;&lt;object type=&quot;3&quot; unique_id=&quot;10013&quot;&gt;&lt;property id=&quot;20148&quot; value=&quot;5&quot;/&gt;&lt;property id=&quot;20300&quot; value=&quot;Slide 10 - &amp;quot;Civil Disobedience&amp;quot;&quot;/&gt;&lt;property id=&quot;20307&quot; value=&quot;264&quot;/&gt;&lt;/object&gt;&lt;object type=&quot;3&quot; unique_id=&quot;10014&quot;&gt;&lt;property id=&quot;20148&quot; value=&quot;5&quot;/&gt;&lt;property id=&quot;20300&quot; value=&quot;Slide 11 - &amp;quot;Assignments&amp;quot;&quot;/&gt;&lt;property id=&quot;20307&quot; value=&quot;265&quot;/&gt;&lt;/object&gt;&lt;/object&gt;&lt;/object&gt;&lt;/database&gt;"/>
  <p:tag name="SECTOMILLISECCONVERTED" val="1"/>
</p:tagLst>
</file>

<file path=ppt/theme/theme1.xml><?xml version="1.0" encoding="utf-8"?>
<a:theme xmlns:a="http://schemas.openxmlformats.org/drawingml/2006/main" name="wethepeople_je_10 PowerPlugs Templates for PowerPoint">
  <a:themeElements>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thepeople_je_10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thepeople_je_10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thepeople_je_10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thepeople_je_10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thepeople_je_10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thepeople_je_10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thepeople_je_10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thepeople_je_10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thepeople_je_10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thepeople_je_10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thepeople_je_10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thepeople_je_10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213</TotalTime>
  <Words>873</Words>
  <Application>Microsoft Office PowerPoint</Application>
  <PresentationFormat>On-screen Show (4:3)</PresentationFormat>
  <Paragraphs>93</Paragraphs>
  <Slides>11</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ＭＳ Ｐゴシック</vt:lpstr>
      <vt:lpstr>Arial</vt:lpstr>
      <vt:lpstr>Calibri</vt:lpstr>
      <vt:lpstr>Tahoma</vt:lpstr>
      <vt:lpstr>Wingdings</vt:lpstr>
      <vt:lpstr>wethepeople_je_10 PowerPlugs Templates for PowerPoint</vt:lpstr>
      <vt:lpstr>2_Shimmer</vt:lpstr>
      <vt:lpstr>Ethical Basis for Laws</vt:lpstr>
      <vt:lpstr>PowerPoint Presentation</vt:lpstr>
      <vt:lpstr>Ethics - deciding what is right or wrong in a reasoned, impartial manner</vt:lpstr>
      <vt:lpstr>Consequence-based Ethical Reasoning</vt:lpstr>
      <vt:lpstr>Rule-Based  Ethical Reasoning</vt:lpstr>
      <vt:lpstr>Ethics Reflected in Laws</vt:lpstr>
      <vt:lpstr>PowerPoint Presentation</vt:lpstr>
      <vt:lpstr>PowerPoint Presentation</vt:lpstr>
      <vt:lpstr>Civil Disobedience</vt:lpstr>
      <vt:lpstr>Civil Disobedience</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the Law</dc:title>
  <dc:creator>Preferred Customer</dc:creator>
  <cp:lastModifiedBy>Gabriela Marks-Cisneros</cp:lastModifiedBy>
  <cp:revision>26</cp:revision>
  <dcterms:created xsi:type="dcterms:W3CDTF">2013-04-15T02:52:56Z</dcterms:created>
  <dcterms:modified xsi:type="dcterms:W3CDTF">2017-04-25T18:43:46Z</dcterms:modified>
</cp:coreProperties>
</file>