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64" r:id="rId2"/>
    <p:sldMasterId id="2147483686" r:id="rId3"/>
  </p:sldMasterIdLst>
  <p:notesMasterIdLst>
    <p:notesMasterId r:id="rId17"/>
  </p:notesMasterIdLst>
  <p:sldIdLst>
    <p:sldId id="268" r:id="rId4"/>
    <p:sldId id="272" r:id="rId5"/>
    <p:sldId id="257" r:id="rId6"/>
    <p:sldId id="258" r:id="rId7"/>
    <p:sldId id="270" r:id="rId8"/>
    <p:sldId id="260" r:id="rId9"/>
    <p:sldId id="269" r:id="rId10"/>
    <p:sldId id="262" r:id="rId11"/>
    <p:sldId id="263" r:id="rId12"/>
    <p:sldId id="264" r:id="rId13"/>
    <p:sldId id="265" r:id="rId14"/>
    <p:sldId id="271" r:id="rId15"/>
    <p:sldId id="267" r:id="rId16"/>
  </p:sldIdLst>
  <p:sldSz cx="9144000" cy="6858000" type="screen4x3"/>
  <p:notesSz cx="6858000" cy="9144000"/>
  <p:custDataLst>
    <p:tags r:id="rId18"/>
  </p:custDataLst>
  <p:defaultTextStyle>
    <a:defPPr>
      <a:defRPr lang="en-US"/>
    </a:defPPr>
    <a:lvl1pPr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1pPr>
    <a:lvl2pPr marL="4572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2pPr>
    <a:lvl3pPr marL="9144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3pPr>
    <a:lvl4pPr marL="13716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4pPr>
    <a:lvl5pPr marL="18288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5pPr>
    <a:lvl6pPr marL="2286000" algn="l" defTabSz="914400" rtl="0" eaLnBrk="1" latinLnBrk="0" hangingPunct="1">
      <a:defRPr kern="1200">
        <a:solidFill>
          <a:schemeClr val="tx1"/>
        </a:solidFill>
        <a:latin typeface="Tahoma" pitchFamily="-105" charset="-52"/>
        <a:ea typeface="ＭＳ Ｐゴシック" pitchFamily="-105" charset="-128"/>
        <a:cs typeface="+mn-cs"/>
      </a:defRPr>
    </a:lvl6pPr>
    <a:lvl7pPr marL="2743200" algn="l" defTabSz="914400" rtl="0" eaLnBrk="1" latinLnBrk="0" hangingPunct="1">
      <a:defRPr kern="1200">
        <a:solidFill>
          <a:schemeClr val="tx1"/>
        </a:solidFill>
        <a:latin typeface="Tahoma" pitchFamily="-105" charset="-52"/>
        <a:ea typeface="ＭＳ Ｐゴシック" pitchFamily="-105" charset="-128"/>
        <a:cs typeface="+mn-cs"/>
      </a:defRPr>
    </a:lvl7pPr>
    <a:lvl8pPr marL="3200400" algn="l" defTabSz="914400" rtl="0" eaLnBrk="1" latinLnBrk="0" hangingPunct="1">
      <a:defRPr kern="1200">
        <a:solidFill>
          <a:schemeClr val="tx1"/>
        </a:solidFill>
        <a:latin typeface="Tahoma" pitchFamily="-105" charset="-52"/>
        <a:ea typeface="ＭＳ Ｐゴシック" pitchFamily="-105" charset="-128"/>
        <a:cs typeface="+mn-cs"/>
      </a:defRPr>
    </a:lvl8pPr>
    <a:lvl9pPr marL="3657600" algn="l" defTabSz="914400" rtl="0" eaLnBrk="1" latinLnBrk="0" hangingPunct="1">
      <a:defRPr kern="1200">
        <a:solidFill>
          <a:schemeClr val="tx1"/>
        </a:solidFill>
        <a:latin typeface="Tahoma" pitchFamily="-105" charset="-52"/>
        <a:ea typeface="ＭＳ Ｐゴシック" pitchFamily="-105"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5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D88D21-DD2D-45F6-BE34-824540202598}"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C1E2D0D8-F9EB-4FE0-B139-EBDEA05C4B96}">
      <dgm:prSet phldrT="[Text]" custT="1"/>
      <dgm:spPr>
        <a:solidFill>
          <a:schemeClr val="accent2"/>
        </a:solidFill>
      </dgm:spPr>
      <dgm:t>
        <a:bodyPr/>
        <a:lstStyle/>
        <a:p>
          <a:pPr algn="ctr"/>
          <a:endParaRPr lang="en-US" sz="1600" b="1" dirty="0" smtClean="0">
            <a:solidFill>
              <a:schemeClr val="bg1"/>
            </a:solidFill>
            <a:latin typeface="Calibri"/>
            <a:cs typeface="Calibri"/>
          </a:endParaRPr>
        </a:p>
        <a:p>
          <a:pPr algn="ctr"/>
          <a:endParaRPr lang="en-US" sz="1600" b="1" dirty="0" smtClean="0">
            <a:solidFill>
              <a:schemeClr val="bg1"/>
            </a:solidFill>
            <a:latin typeface="Calibri"/>
            <a:cs typeface="Calibri"/>
          </a:endParaRPr>
        </a:p>
        <a:p>
          <a:pPr algn="ctr"/>
          <a:r>
            <a:rPr lang="en-US" sz="1600" b="1" dirty="0" smtClean="0">
              <a:solidFill>
                <a:schemeClr val="bg1"/>
              </a:solidFill>
              <a:latin typeface="Calibri"/>
              <a:cs typeface="Calibri"/>
            </a:rPr>
            <a:t>Amendment</a:t>
          </a:r>
          <a:endParaRPr lang="en-US" sz="1600" b="1" dirty="0">
            <a:solidFill>
              <a:schemeClr val="bg1"/>
            </a:solidFill>
            <a:latin typeface="Calibri"/>
            <a:cs typeface="Calibri"/>
          </a:endParaRPr>
        </a:p>
      </dgm:t>
    </dgm:pt>
    <dgm:pt modelId="{25C2D1E1-F2DD-4C57-8999-852E253C0AD8}" type="parTrans" cxnId="{D0F8E7B0-455C-42F9-9896-0213D6A934A6}">
      <dgm:prSet/>
      <dgm:spPr/>
      <dgm:t>
        <a:bodyPr/>
        <a:lstStyle/>
        <a:p>
          <a:endParaRPr lang="en-US"/>
        </a:p>
      </dgm:t>
    </dgm:pt>
    <dgm:pt modelId="{098EBD9A-F768-4A12-AC9C-282211CCD580}" type="sibTrans" cxnId="{D0F8E7B0-455C-42F9-9896-0213D6A934A6}">
      <dgm:prSet/>
      <dgm:spPr/>
      <dgm:t>
        <a:bodyPr/>
        <a:lstStyle/>
        <a:p>
          <a:endParaRPr lang="en-US"/>
        </a:p>
      </dgm:t>
    </dgm:pt>
    <dgm:pt modelId="{DA090304-D3D4-4B93-B540-04D695FBBDF1}">
      <dgm:prSet phldrT="[Text]" custT="1"/>
      <dgm:spPr>
        <a:solidFill>
          <a:schemeClr val="accent2"/>
        </a:solidFill>
      </dgm:spPr>
      <dgm:t>
        <a:bodyPr/>
        <a:lstStyle/>
        <a:p>
          <a:pPr algn="ctr"/>
          <a:r>
            <a:rPr lang="en-US" sz="1600" b="1" dirty="0" smtClean="0">
              <a:solidFill>
                <a:schemeClr val="bg1"/>
              </a:solidFill>
              <a:latin typeface="Calibri"/>
              <a:cs typeface="Calibri"/>
            </a:rPr>
            <a:t>To change or alter</a:t>
          </a:r>
          <a:endParaRPr lang="en-US" sz="1600" b="1" dirty="0">
            <a:solidFill>
              <a:schemeClr val="bg1"/>
            </a:solidFill>
            <a:latin typeface="Calibri"/>
            <a:cs typeface="Calibri"/>
          </a:endParaRPr>
        </a:p>
      </dgm:t>
    </dgm:pt>
    <dgm:pt modelId="{B9436BF9-E90E-43C2-AD7C-C45B6D88F559}" type="parTrans" cxnId="{9812953B-ACFB-46EB-BDCD-5C06C17CD4C5}">
      <dgm:prSet/>
      <dgm:spPr/>
      <dgm:t>
        <a:bodyPr/>
        <a:lstStyle/>
        <a:p>
          <a:endParaRPr lang="en-US"/>
        </a:p>
      </dgm:t>
    </dgm:pt>
    <dgm:pt modelId="{3E7C7737-4BCF-4A2E-AC70-CAC80FD6FE7E}" type="sibTrans" cxnId="{9812953B-ACFB-46EB-BDCD-5C06C17CD4C5}">
      <dgm:prSet/>
      <dgm:spPr/>
      <dgm:t>
        <a:bodyPr/>
        <a:lstStyle/>
        <a:p>
          <a:endParaRPr lang="en-US"/>
        </a:p>
      </dgm:t>
    </dgm:pt>
    <dgm:pt modelId="{67D91756-3AC6-4A59-847F-190E34C47211}">
      <dgm:prSet phldrT="[Text]" custT="1"/>
      <dgm:spPr>
        <a:solidFill>
          <a:schemeClr val="accent2"/>
        </a:solidFill>
      </dgm:spPr>
      <dgm:t>
        <a:bodyPr/>
        <a:lstStyle/>
        <a:p>
          <a:r>
            <a:rPr lang="en-US" sz="1600" b="1" dirty="0" smtClean="0">
              <a:solidFill>
                <a:schemeClr val="bg1"/>
              </a:solidFill>
              <a:latin typeface="Calibri"/>
              <a:cs typeface="Calibri"/>
            </a:rPr>
            <a:t>Two-thirds majority vote in both the Senate and the House</a:t>
          </a:r>
          <a:endParaRPr lang="en-US" sz="1600" b="1" dirty="0">
            <a:solidFill>
              <a:schemeClr val="bg1"/>
            </a:solidFill>
            <a:latin typeface="Calibri"/>
            <a:cs typeface="Calibri"/>
          </a:endParaRPr>
        </a:p>
      </dgm:t>
    </dgm:pt>
    <dgm:pt modelId="{189CEAE4-1486-40C4-85E1-F54DEB97CB08}" type="parTrans" cxnId="{6921CF83-AE98-44A2-955E-896B2F867EA5}">
      <dgm:prSet/>
      <dgm:spPr/>
      <dgm:t>
        <a:bodyPr/>
        <a:lstStyle/>
        <a:p>
          <a:endParaRPr lang="en-US"/>
        </a:p>
      </dgm:t>
    </dgm:pt>
    <dgm:pt modelId="{03718E6D-F199-4169-B181-E845B92F273B}" type="sibTrans" cxnId="{6921CF83-AE98-44A2-955E-896B2F867EA5}">
      <dgm:prSet/>
      <dgm:spPr/>
      <dgm:t>
        <a:bodyPr/>
        <a:lstStyle/>
        <a:p>
          <a:endParaRPr lang="en-US"/>
        </a:p>
      </dgm:t>
    </dgm:pt>
    <dgm:pt modelId="{43E54F39-52B6-4E49-9E66-2534F4D10BF0}">
      <dgm:prSet phldrT="[Text]" custT="1"/>
      <dgm:spPr>
        <a:solidFill>
          <a:schemeClr val="accent2"/>
        </a:solidFill>
      </dgm:spPr>
      <dgm:t>
        <a:bodyPr/>
        <a:lstStyle/>
        <a:p>
          <a:r>
            <a:rPr lang="en-US" sz="1600" b="1" dirty="0" smtClean="0">
              <a:solidFill>
                <a:schemeClr val="bg1"/>
              </a:solidFill>
              <a:latin typeface="Calibri"/>
              <a:cs typeface="Calibri"/>
            </a:rPr>
            <a:t>Legislatures of two-thirds of all the states to call a convention of all the states</a:t>
          </a:r>
          <a:endParaRPr lang="en-US" sz="1600" b="1" dirty="0">
            <a:solidFill>
              <a:schemeClr val="bg1"/>
            </a:solidFill>
            <a:latin typeface="Calibri"/>
            <a:cs typeface="Calibri"/>
          </a:endParaRPr>
        </a:p>
      </dgm:t>
    </dgm:pt>
    <dgm:pt modelId="{A8C16ECB-5D03-4DD6-A589-7D289A149CC9}" type="parTrans" cxnId="{BE179CB3-3571-4E73-ADF3-9E1C5BC83118}">
      <dgm:prSet/>
      <dgm:spPr/>
      <dgm:t>
        <a:bodyPr/>
        <a:lstStyle/>
        <a:p>
          <a:endParaRPr lang="en-US"/>
        </a:p>
      </dgm:t>
    </dgm:pt>
    <dgm:pt modelId="{8A61A470-AE68-45ED-AB59-4247DE07A833}" type="sibTrans" cxnId="{BE179CB3-3571-4E73-ADF3-9E1C5BC83118}">
      <dgm:prSet/>
      <dgm:spPr/>
      <dgm:t>
        <a:bodyPr/>
        <a:lstStyle/>
        <a:p>
          <a:endParaRPr lang="en-US"/>
        </a:p>
      </dgm:t>
    </dgm:pt>
    <dgm:pt modelId="{42A98E92-F507-4727-B13E-82FCD1020F93}">
      <dgm:prSet custT="1"/>
      <dgm:spPr>
        <a:solidFill>
          <a:schemeClr val="accent2"/>
        </a:solidFill>
      </dgm:spPr>
      <dgm:t>
        <a:bodyPr/>
        <a:lstStyle/>
        <a:p>
          <a:pPr algn="l"/>
          <a:r>
            <a:rPr lang="en-US" sz="1600" b="1" dirty="0" smtClean="0">
              <a:solidFill>
                <a:schemeClr val="bg1"/>
              </a:solidFill>
              <a:latin typeface="Calibri"/>
              <a:cs typeface="Calibri"/>
            </a:rPr>
            <a:t>Must be ratified by the legislatures of three-fourths of the states or conventions in three-fourths of the states</a:t>
          </a:r>
          <a:endParaRPr lang="en-US" sz="1600" b="1" dirty="0">
            <a:solidFill>
              <a:schemeClr val="bg1"/>
            </a:solidFill>
            <a:latin typeface="Calibri"/>
            <a:cs typeface="Calibri"/>
          </a:endParaRPr>
        </a:p>
      </dgm:t>
    </dgm:pt>
    <dgm:pt modelId="{9F5D69DC-1F63-44D2-82CF-4249E160F037}" type="parTrans" cxnId="{5BADD237-DBD8-41E2-8493-A205D894F770}">
      <dgm:prSet/>
      <dgm:spPr/>
      <dgm:t>
        <a:bodyPr/>
        <a:lstStyle/>
        <a:p>
          <a:endParaRPr lang="en-US"/>
        </a:p>
      </dgm:t>
    </dgm:pt>
    <dgm:pt modelId="{0EDD0CA9-F74D-4EE8-9312-3BC81038BF2B}" type="sibTrans" cxnId="{5BADD237-DBD8-41E2-8493-A205D894F770}">
      <dgm:prSet/>
      <dgm:spPr/>
      <dgm:t>
        <a:bodyPr/>
        <a:lstStyle/>
        <a:p>
          <a:endParaRPr lang="en-US"/>
        </a:p>
      </dgm:t>
    </dgm:pt>
    <dgm:pt modelId="{AC23881F-036B-4E34-BE50-497C90240098}" type="pres">
      <dgm:prSet presAssocID="{0DD88D21-DD2D-45F6-BE34-824540202598}" presName="Name0" presStyleCnt="0">
        <dgm:presLayoutVars>
          <dgm:dir/>
          <dgm:resizeHandles val="exact"/>
        </dgm:presLayoutVars>
      </dgm:prSet>
      <dgm:spPr/>
      <dgm:t>
        <a:bodyPr/>
        <a:lstStyle/>
        <a:p>
          <a:endParaRPr lang="en-US"/>
        </a:p>
      </dgm:t>
    </dgm:pt>
    <dgm:pt modelId="{20B0665B-C19C-41DC-AE0F-152638A1C2E9}" type="pres">
      <dgm:prSet presAssocID="{C1E2D0D8-F9EB-4FE0-B139-EBDEA05C4B96}" presName="node" presStyleLbl="node1" presStyleIdx="0" presStyleCnt="4">
        <dgm:presLayoutVars>
          <dgm:bulletEnabled val="1"/>
        </dgm:presLayoutVars>
      </dgm:prSet>
      <dgm:spPr/>
      <dgm:t>
        <a:bodyPr/>
        <a:lstStyle/>
        <a:p>
          <a:endParaRPr lang="en-US"/>
        </a:p>
      </dgm:t>
    </dgm:pt>
    <dgm:pt modelId="{74519031-B1E8-4728-B11B-CEE9FC493174}" type="pres">
      <dgm:prSet presAssocID="{098EBD9A-F768-4A12-AC9C-282211CCD580}" presName="sibTrans" presStyleCnt="0"/>
      <dgm:spPr/>
    </dgm:pt>
    <dgm:pt modelId="{02684C03-A0CE-4E9A-929F-8527D41AB434}" type="pres">
      <dgm:prSet presAssocID="{67D91756-3AC6-4A59-847F-190E34C47211}" presName="node" presStyleLbl="node1" presStyleIdx="1" presStyleCnt="4">
        <dgm:presLayoutVars>
          <dgm:bulletEnabled val="1"/>
        </dgm:presLayoutVars>
      </dgm:prSet>
      <dgm:spPr/>
      <dgm:t>
        <a:bodyPr/>
        <a:lstStyle/>
        <a:p>
          <a:endParaRPr lang="en-US"/>
        </a:p>
      </dgm:t>
    </dgm:pt>
    <dgm:pt modelId="{511A00FE-5552-4C9E-A70E-C8F0ECAE65A4}" type="pres">
      <dgm:prSet presAssocID="{03718E6D-F199-4169-B181-E845B92F273B}" presName="sibTrans" presStyleCnt="0"/>
      <dgm:spPr/>
    </dgm:pt>
    <dgm:pt modelId="{6F4C67A8-0DA9-43A0-82F6-7B69E00FF550}" type="pres">
      <dgm:prSet presAssocID="{43E54F39-52B6-4E49-9E66-2534F4D10BF0}" presName="node" presStyleLbl="node1" presStyleIdx="2" presStyleCnt="4">
        <dgm:presLayoutVars>
          <dgm:bulletEnabled val="1"/>
        </dgm:presLayoutVars>
      </dgm:prSet>
      <dgm:spPr/>
      <dgm:t>
        <a:bodyPr/>
        <a:lstStyle/>
        <a:p>
          <a:endParaRPr lang="en-US"/>
        </a:p>
      </dgm:t>
    </dgm:pt>
    <dgm:pt modelId="{1013176D-4E94-45E1-99E7-FC0F760502D6}" type="pres">
      <dgm:prSet presAssocID="{8A61A470-AE68-45ED-AB59-4247DE07A833}" presName="sibTrans" presStyleCnt="0"/>
      <dgm:spPr/>
    </dgm:pt>
    <dgm:pt modelId="{113609F9-3C2B-4958-BFAF-10AF5E89154B}" type="pres">
      <dgm:prSet presAssocID="{42A98E92-F507-4727-B13E-82FCD1020F93}" presName="node" presStyleLbl="node1" presStyleIdx="3" presStyleCnt="4">
        <dgm:presLayoutVars>
          <dgm:bulletEnabled val="1"/>
        </dgm:presLayoutVars>
      </dgm:prSet>
      <dgm:spPr/>
      <dgm:t>
        <a:bodyPr/>
        <a:lstStyle/>
        <a:p>
          <a:endParaRPr lang="en-US"/>
        </a:p>
      </dgm:t>
    </dgm:pt>
  </dgm:ptLst>
  <dgm:cxnLst>
    <dgm:cxn modelId="{F227BA69-4A6C-2943-839F-371D1EEFD047}" type="presOf" srcId="{67D91756-3AC6-4A59-847F-190E34C47211}" destId="{02684C03-A0CE-4E9A-929F-8527D41AB434}" srcOrd="0" destOrd="0" presId="urn:microsoft.com/office/officeart/2005/8/layout/hList6"/>
    <dgm:cxn modelId="{15551CEC-114D-C447-9933-97FE0C961050}" type="presOf" srcId="{42A98E92-F507-4727-B13E-82FCD1020F93}" destId="{113609F9-3C2B-4958-BFAF-10AF5E89154B}" srcOrd="0" destOrd="0" presId="urn:microsoft.com/office/officeart/2005/8/layout/hList6"/>
    <dgm:cxn modelId="{BE179CB3-3571-4E73-ADF3-9E1C5BC83118}" srcId="{0DD88D21-DD2D-45F6-BE34-824540202598}" destId="{43E54F39-52B6-4E49-9E66-2534F4D10BF0}" srcOrd="2" destOrd="0" parTransId="{A8C16ECB-5D03-4DD6-A589-7D289A149CC9}" sibTransId="{8A61A470-AE68-45ED-AB59-4247DE07A833}"/>
    <dgm:cxn modelId="{D0F8E7B0-455C-42F9-9896-0213D6A934A6}" srcId="{0DD88D21-DD2D-45F6-BE34-824540202598}" destId="{C1E2D0D8-F9EB-4FE0-B139-EBDEA05C4B96}" srcOrd="0" destOrd="0" parTransId="{25C2D1E1-F2DD-4C57-8999-852E253C0AD8}" sibTransId="{098EBD9A-F768-4A12-AC9C-282211CCD580}"/>
    <dgm:cxn modelId="{5BADD237-DBD8-41E2-8493-A205D894F770}" srcId="{0DD88D21-DD2D-45F6-BE34-824540202598}" destId="{42A98E92-F507-4727-B13E-82FCD1020F93}" srcOrd="3" destOrd="0" parTransId="{9F5D69DC-1F63-44D2-82CF-4249E160F037}" sibTransId="{0EDD0CA9-F74D-4EE8-9312-3BC81038BF2B}"/>
    <dgm:cxn modelId="{6921CF83-AE98-44A2-955E-896B2F867EA5}" srcId="{0DD88D21-DD2D-45F6-BE34-824540202598}" destId="{67D91756-3AC6-4A59-847F-190E34C47211}" srcOrd="1" destOrd="0" parTransId="{189CEAE4-1486-40C4-85E1-F54DEB97CB08}" sibTransId="{03718E6D-F199-4169-B181-E845B92F273B}"/>
    <dgm:cxn modelId="{7E95E260-DFA2-2D4A-A9CA-35EDADCD0C6F}" type="presOf" srcId="{0DD88D21-DD2D-45F6-BE34-824540202598}" destId="{AC23881F-036B-4E34-BE50-497C90240098}" srcOrd="0" destOrd="0" presId="urn:microsoft.com/office/officeart/2005/8/layout/hList6"/>
    <dgm:cxn modelId="{9812953B-ACFB-46EB-BDCD-5C06C17CD4C5}" srcId="{C1E2D0D8-F9EB-4FE0-B139-EBDEA05C4B96}" destId="{DA090304-D3D4-4B93-B540-04D695FBBDF1}" srcOrd="0" destOrd="0" parTransId="{B9436BF9-E90E-43C2-AD7C-C45B6D88F559}" sibTransId="{3E7C7737-4BCF-4A2E-AC70-CAC80FD6FE7E}"/>
    <dgm:cxn modelId="{1F08CFCF-1B99-F24C-9015-0EBA33462175}" type="presOf" srcId="{DA090304-D3D4-4B93-B540-04D695FBBDF1}" destId="{20B0665B-C19C-41DC-AE0F-152638A1C2E9}" srcOrd="0" destOrd="1" presId="urn:microsoft.com/office/officeart/2005/8/layout/hList6"/>
    <dgm:cxn modelId="{343D1608-01EA-4240-A477-3429AA76CDEB}" type="presOf" srcId="{C1E2D0D8-F9EB-4FE0-B139-EBDEA05C4B96}" destId="{20B0665B-C19C-41DC-AE0F-152638A1C2E9}" srcOrd="0" destOrd="0" presId="urn:microsoft.com/office/officeart/2005/8/layout/hList6"/>
    <dgm:cxn modelId="{9ACA6EF9-144A-434F-9987-F38A69652EB8}" type="presOf" srcId="{43E54F39-52B6-4E49-9E66-2534F4D10BF0}" destId="{6F4C67A8-0DA9-43A0-82F6-7B69E00FF550}" srcOrd="0" destOrd="0" presId="urn:microsoft.com/office/officeart/2005/8/layout/hList6"/>
    <dgm:cxn modelId="{FBD46242-E396-3C48-A4F6-06A03B0E7C5F}" type="presParOf" srcId="{AC23881F-036B-4E34-BE50-497C90240098}" destId="{20B0665B-C19C-41DC-AE0F-152638A1C2E9}" srcOrd="0" destOrd="0" presId="urn:microsoft.com/office/officeart/2005/8/layout/hList6"/>
    <dgm:cxn modelId="{18370043-39A3-BC4A-ADED-25D375447198}" type="presParOf" srcId="{AC23881F-036B-4E34-BE50-497C90240098}" destId="{74519031-B1E8-4728-B11B-CEE9FC493174}" srcOrd="1" destOrd="0" presId="urn:microsoft.com/office/officeart/2005/8/layout/hList6"/>
    <dgm:cxn modelId="{C8436405-ED57-F248-8FE6-6BB7E83B6E9D}" type="presParOf" srcId="{AC23881F-036B-4E34-BE50-497C90240098}" destId="{02684C03-A0CE-4E9A-929F-8527D41AB434}" srcOrd="2" destOrd="0" presId="urn:microsoft.com/office/officeart/2005/8/layout/hList6"/>
    <dgm:cxn modelId="{A4DA57AE-FAC6-9346-9777-88B9C2017A8E}" type="presParOf" srcId="{AC23881F-036B-4E34-BE50-497C90240098}" destId="{511A00FE-5552-4C9E-A70E-C8F0ECAE65A4}" srcOrd="3" destOrd="0" presId="urn:microsoft.com/office/officeart/2005/8/layout/hList6"/>
    <dgm:cxn modelId="{6D4A29D6-FED6-E747-ACE8-570AF0DBD8CB}" type="presParOf" srcId="{AC23881F-036B-4E34-BE50-497C90240098}" destId="{6F4C67A8-0DA9-43A0-82F6-7B69E00FF550}" srcOrd="4" destOrd="0" presId="urn:microsoft.com/office/officeart/2005/8/layout/hList6"/>
    <dgm:cxn modelId="{2DCDC44C-8AF8-074D-A921-16433063A2BA}" type="presParOf" srcId="{AC23881F-036B-4E34-BE50-497C90240098}" destId="{1013176D-4E94-45E1-99E7-FC0F760502D6}" srcOrd="5" destOrd="0" presId="urn:microsoft.com/office/officeart/2005/8/layout/hList6"/>
    <dgm:cxn modelId="{78795A91-E8D7-7E48-88B3-90CFFD609E7D}" type="presParOf" srcId="{AC23881F-036B-4E34-BE50-497C90240098}" destId="{113609F9-3C2B-4958-BFAF-10AF5E89154B}" srcOrd="6"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AAD54E-CE7B-4B4E-A5C2-A530E0FDF7A0}" type="doc">
      <dgm:prSet loTypeId="urn:microsoft.com/office/officeart/2005/8/layout/default#1" loCatId="list" qsTypeId="urn:microsoft.com/office/officeart/2005/8/quickstyle/simple1" qsCatId="simple" csTypeId="urn:microsoft.com/office/officeart/2005/8/colors/accent2_2" csCatId="accent2" phldr="1"/>
      <dgm:spPr/>
      <dgm:t>
        <a:bodyPr/>
        <a:lstStyle/>
        <a:p>
          <a:endParaRPr lang="en-US"/>
        </a:p>
      </dgm:t>
    </dgm:pt>
    <dgm:pt modelId="{61E79CFD-65D4-4544-B868-09ED0A6BFD53}">
      <dgm:prSet phldrT="[Text]"/>
      <dgm:spPr>
        <a:ln w="28575"/>
      </dgm:spPr>
      <dgm:t>
        <a:bodyPr/>
        <a:lstStyle/>
        <a:p>
          <a:r>
            <a:rPr lang="en-US" dirty="0" smtClean="0">
              <a:latin typeface="Calibri"/>
              <a:cs typeface="Calibri"/>
            </a:rPr>
            <a:t>Duty to protect every state against invasion</a:t>
          </a:r>
          <a:endParaRPr lang="en-US" dirty="0">
            <a:latin typeface="Calibri"/>
            <a:cs typeface="Calibri"/>
          </a:endParaRPr>
        </a:p>
      </dgm:t>
    </dgm:pt>
    <dgm:pt modelId="{7E3C02E7-8E15-40AE-A3F8-E51B37C58C4C}" type="parTrans" cxnId="{869E61A2-97A5-4186-8545-0BB6DAC4439B}">
      <dgm:prSet/>
      <dgm:spPr/>
      <dgm:t>
        <a:bodyPr/>
        <a:lstStyle/>
        <a:p>
          <a:endParaRPr lang="en-US"/>
        </a:p>
      </dgm:t>
    </dgm:pt>
    <dgm:pt modelId="{14D4A2EE-EA5A-4943-BB54-DFCA4AB088AD}" type="sibTrans" cxnId="{869E61A2-97A5-4186-8545-0BB6DAC4439B}">
      <dgm:prSet/>
      <dgm:spPr/>
      <dgm:t>
        <a:bodyPr/>
        <a:lstStyle/>
        <a:p>
          <a:endParaRPr lang="en-US"/>
        </a:p>
      </dgm:t>
    </dgm:pt>
    <dgm:pt modelId="{53B2E795-D0C7-463E-87C6-D9F1F687D41F}">
      <dgm:prSet phldrT="[Text]"/>
      <dgm:spPr>
        <a:ln w="28575"/>
      </dgm:spPr>
      <dgm:t>
        <a:bodyPr/>
        <a:lstStyle/>
        <a:p>
          <a:r>
            <a:rPr lang="en-US" dirty="0" smtClean="0">
              <a:latin typeface="Calibri"/>
              <a:cs typeface="Calibri"/>
            </a:rPr>
            <a:t>May establish post offices, coin money, and tax imports/exports</a:t>
          </a:r>
          <a:endParaRPr lang="en-US" dirty="0">
            <a:latin typeface="Calibri"/>
            <a:cs typeface="Calibri"/>
          </a:endParaRPr>
        </a:p>
      </dgm:t>
    </dgm:pt>
    <dgm:pt modelId="{C683E32A-3F4F-4BA8-B958-05A4907314F4}" type="parTrans" cxnId="{B3ED842F-3B48-473B-812D-7BB901EA80BF}">
      <dgm:prSet/>
      <dgm:spPr/>
      <dgm:t>
        <a:bodyPr/>
        <a:lstStyle/>
        <a:p>
          <a:endParaRPr lang="en-US"/>
        </a:p>
      </dgm:t>
    </dgm:pt>
    <dgm:pt modelId="{E7B13241-7C4E-426C-89D5-0C0C02B6A076}" type="sibTrans" cxnId="{B3ED842F-3B48-473B-812D-7BB901EA80BF}">
      <dgm:prSet/>
      <dgm:spPr/>
      <dgm:t>
        <a:bodyPr/>
        <a:lstStyle/>
        <a:p>
          <a:endParaRPr lang="en-US"/>
        </a:p>
      </dgm:t>
    </dgm:pt>
    <dgm:pt modelId="{02B7AF4D-3329-4695-A940-69DCA008BC99}">
      <dgm:prSet phldrT="[Text]"/>
      <dgm:spPr>
        <a:ln w="28575"/>
      </dgm:spPr>
      <dgm:t>
        <a:bodyPr/>
        <a:lstStyle/>
        <a:p>
          <a:r>
            <a:rPr lang="en-US" dirty="0" smtClean="0">
              <a:latin typeface="Calibri"/>
              <a:cs typeface="Calibri"/>
            </a:rPr>
            <a:t>Regulate interstate commerce</a:t>
          </a:r>
          <a:endParaRPr lang="en-US" dirty="0">
            <a:latin typeface="Calibri"/>
            <a:cs typeface="Calibri"/>
          </a:endParaRPr>
        </a:p>
      </dgm:t>
    </dgm:pt>
    <dgm:pt modelId="{F878C14F-3AF6-4034-8B2E-49007A742F4D}" type="parTrans" cxnId="{B2438A90-6F3E-41C6-AE69-964113AE5989}">
      <dgm:prSet/>
      <dgm:spPr/>
      <dgm:t>
        <a:bodyPr/>
        <a:lstStyle/>
        <a:p>
          <a:endParaRPr lang="en-US"/>
        </a:p>
      </dgm:t>
    </dgm:pt>
    <dgm:pt modelId="{2A5E5451-3E7C-406A-8BA6-6A044DE3D8C4}" type="sibTrans" cxnId="{B2438A90-6F3E-41C6-AE69-964113AE5989}">
      <dgm:prSet/>
      <dgm:spPr/>
      <dgm:t>
        <a:bodyPr/>
        <a:lstStyle/>
        <a:p>
          <a:endParaRPr lang="en-US"/>
        </a:p>
      </dgm:t>
    </dgm:pt>
    <dgm:pt modelId="{C334B780-540F-4C0E-9E7C-51940010B5F1}">
      <dgm:prSet phldrT="[Text]"/>
      <dgm:spPr>
        <a:ln w="28575"/>
      </dgm:spPr>
      <dgm:t>
        <a:bodyPr/>
        <a:lstStyle/>
        <a:p>
          <a:r>
            <a:rPr lang="en-US" dirty="0" smtClean="0">
              <a:latin typeface="Calibri"/>
              <a:cs typeface="Calibri"/>
            </a:rPr>
            <a:t>Regulate foreign commerce</a:t>
          </a:r>
          <a:endParaRPr lang="en-US" dirty="0">
            <a:latin typeface="Calibri"/>
            <a:cs typeface="Calibri"/>
          </a:endParaRPr>
        </a:p>
      </dgm:t>
    </dgm:pt>
    <dgm:pt modelId="{E149BB84-9660-44B4-929F-68AEA85CFA11}" type="parTrans" cxnId="{75C2FA4C-C146-402F-A774-7FDE80FBD091}">
      <dgm:prSet/>
      <dgm:spPr/>
      <dgm:t>
        <a:bodyPr/>
        <a:lstStyle/>
        <a:p>
          <a:endParaRPr lang="en-US"/>
        </a:p>
      </dgm:t>
    </dgm:pt>
    <dgm:pt modelId="{431D0269-BC9A-4D96-9B68-AF8ACE134885}" type="sibTrans" cxnId="{75C2FA4C-C146-402F-A774-7FDE80FBD091}">
      <dgm:prSet/>
      <dgm:spPr/>
      <dgm:t>
        <a:bodyPr/>
        <a:lstStyle/>
        <a:p>
          <a:endParaRPr lang="en-US"/>
        </a:p>
      </dgm:t>
    </dgm:pt>
    <dgm:pt modelId="{392979C1-C64B-47FB-8713-4FF700B7BC40}">
      <dgm:prSet phldrT="[Text]"/>
      <dgm:spPr>
        <a:ln w="28575"/>
      </dgm:spPr>
      <dgm:t>
        <a:bodyPr/>
        <a:lstStyle/>
        <a:p>
          <a:r>
            <a:rPr lang="en-US" dirty="0" smtClean="0"/>
            <a:t>States regulate intrastate commerce</a:t>
          </a:r>
          <a:endParaRPr lang="en-US" dirty="0"/>
        </a:p>
      </dgm:t>
    </dgm:pt>
    <dgm:pt modelId="{659A22FB-5023-484C-92E4-F5CFAFE710B0}" type="parTrans" cxnId="{B5371124-57E0-414C-B6C8-C844F9A25A75}">
      <dgm:prSet/>
      <dgm:spPr/>
      <dgm:t>
        <a:bodyPr/>
        <a:lstStyle/>
        <a:p>
          <a:endParaRPr lang="en-US"/>
        </a:p>
      </dgm:t>
    </dgm:pt>
    <dgm:pt modelId="{F4ADA5CB-0411-4906-AA21-1F7D826194AA}" type="sibTrans" cxnId="{B5371124-57E0-414C-B6C8-C844F9A25A75}">
      <dgm:prSet/>
      <dgm:spPr/>
      <dgm:t>
        <a:bodyPr/>
        <a:lstStyle/>
        <a:p>
          <a:endParaRPr lang="en-US"/>
        </a:p>
      </dgm:t>
    </dgm:pt>
    <dgm:pt modelId="{E8B43483-A6DE-4D5F-8BE4-2BB23DD30848}" type="pres">
      <dgm:prSet presAssocID="{5BAAD54E-CE7B-4B4E-A5C2-A530E0FDF7A0}" presName="diagram" presStyleCnt="0">
        <dgm:presLayoutVars>
          <dgm:dir/>
          <dgm:resizeHandles val="exact"/>
        </dgm:presLayoutVars>
      </dgm:prSet>
      <dgm:spPr/>
      <dgm:t>
        <a:bodyPr/>
        <a:lstStyle/>
        <a:p>
          <a:endParaRPr lang="en-US"/>
        </a:p>
      </dgm:t>
    </dgm:pt>
    <dgm:pt modelId="{8D4BB6B4-C228-4282-BAE7-70416A657F4A}" type="pres">
      <dgm:prSet presAssocID="{61E79CFD-65D4-4544-B868-09ED0A6BFD53}" presName="node" presStyleLbl="node1" presStyleIdx="0" presStyleCnt="5">
        <dgm:presLayoutVars>
          <dgm:bulletEnabled val="1"/>
        </dgm:presLayoutVars>
      </dgm:prSet>
      <dgm:spPr/>
      <dgm:t>
        <a:bodyPr/>
        <a:lstStyle/>
        <a:p>
          <a:endParaRPr lang="en-US"/>
        </a:p>
      </dgm:t>
    </dgm:pt>
    <dgm:pt modelId="{C300919B-BEA6-4FE5-960B-5CA865B999E6}" type="pres">
      <dgm:prSet presAssocID="{14D4A2EE-EA5A-4943-BB54-DFCA4AB088AD}" presName="sibTrans" presStyleCnt="0"/>
      <dgm:spPr/>
    </dgm:pt>
    <dgm:pt modelId="{B2279C3C-56F8-406D-B72A-F72843403826}" type="pres">
      <dgm:prSet presAssocID="{53B2E795-D0C7-463E-87C6-D9F1F687D41F}" presName="node" presStyleLbl="node1" presStyleIdx="1" presStyleCnt="5">
        <dgm:presLayoutVars>
          <dgm:bulletEnabled val="1"/>
        </dgm:presLayoutVars>
      </dgm:prSet>
      <dgm:spPr/>
      <dgm:t>
        <a:bodyPr/>
        <a:lstStyle/>
        <a:p>
          <a:endParaRPr lang="en-US"/>
        </a:p>
      </dgm:t>
    </dgm:pt>
    <dgm:pt modelId="{7D49E8CB-01B9-4C09-966F-E6969022A1B4}" type="pres">
      <dgm:prSet presAssocID="{E7B13241-7C4E-426C-89D5-0C0C02B6A076}" presName="sibTrans" presStyleCnt="0"/>
      <dgm:spPr/>
    </dgm:pt>
    <dgm:pt modelId="{6D597FC8-FBB6-4C28-82EA-6622881716BA}" type="pres">
      <dgm:prSet presAssocID="{02B7AF4D-3329-4695-A940-69DCA008BC99}" presName="node" presStyleLbl="node1" presStyleIdx="2" presStyleCnt="5">
        <dgm:presLayoutVars>
          <dgm:bulletEnabled val="1"/>
        </dgm:presLayoutVars>
      </dgm:prSet>
      <dgm:spPr/>
      <dgm:t>
        <a:bodyPr/>
        <a:lstStyle/>
        <a:p>
          <a:endParaRPr lang="en-US"/>
        </a:p>
      </dgm:t>
    </dgm:pt>
    <dgm:pt modelId="{A6004A25-F834-4AA9-B416-486E0B2FBD68}" type="pres">
      <dgm:prSet presAssocID="{2A5E5451-3E7C-406A-8BA6-6A044DE3D8C4}" presName="sibTrans" presStyleCnt="0"/>
      <dgm:spPr/>
    </dgm:pt>
    <dgm:pt modelId="{7CBB1127-C4A2-4A73-A57D-3B4511ADE8C6}" type="pres">
      <dgm:prSet presAssocID="{C334B780-540F-4C0E-9E7C-51940010B5F1}" presName="node" presStyleLbl="node1" presStyleIdx="3" presStyleCnt="5">
        <dgm:presLayoutVars>
          <dgm:bulletEnabled val="1"/>
        </dgm:presLayoutVars>
      </dgm:prSet>
      <dgm:spPr/>
      <dgm:t>
        <a:bodyPr/>
        <a:lstStyle/>
        <a:p>
          <a:endParaRPr lang="en-US"/>
        </a:p>
      </dgm:t>
    </dgm:pt>
    <dgm:pt modelId="{066CB9E2-C09D-4A55-AA28-26D98E2E2E9E}" type="pres">
      <dgm:prSet presAssocID="{431D0269-BC9A-4D96-9B68-AF8ACE134885}" presName="sibTrans" presStyleCnt="0"/>
      <dgm:spPr/>
    </dgm:pt>
    <dgm:pt modelId="{CB9E3D12-2BE9-4153-ADA2-E1075B063EA7}" type="pres">
      <dgm:prSet presAssocID="{392979C1-C64B-47FB-8713-4FF700B7BC40}" presName="node" presStyleLbl="node1" presStyleIdx="4" presStyleCnt="5">
        <dgm:presLayoutVars>
          <dgm:bulletEnabled val="1"/>
        </dgm:presLayoutVars>
      </dgm:prSet>
      <dgm:spPr/>
      <dgm:t>
        <a:bodyPr/>
        <a:lstStyle/>
        <a:p>
          <a:endParaRPr lang="en-US"/>
        </a:p>
      </dgm:t>
    </dgm:pt>
  </dgm:ptLst>
  <dgm:cxnLst>
    <dgm:cxn modelId="{869E61A2-97A5-4186-8545-0BB6DAC4439B}" srcId="{5BAAD54E-CE7B-4B4E-A5C2-A530E0FDF7A0}" destId="{61E79CFD-65D4-4544-B868-09ED0A6BFD53}" srcOrd="0" destOrd="0" parTransId="{7E3C02E7-8E15-40AE-A3F8-E51B37C58C4C}" sibTransId="{14D4A2EE-EA5A-4943-BB54-DFCA4AB088AD}"/>
    <dgm:cxn modelId="{B2438A90-6F3E-41C6-AE69-964113AE5989}" srcId="{5BAAD54E-CE7B-4B4E-A5C2-A530E0FDF7A0}" destId="{02B7AF4D-3329-4695-A940-69DCA008BC99}" srcOrd="2" destOrd="0" parTransId="{F878C14F-3AF6-4034-8B2E-49007A742F4D}" sibTransId="{2A5E5451-3E7C-406A-8BA6-6A044DE3D8C4}"/>
    <dgm:cxn modelId="{D6C7F3A6-8518-454B-96B9-9B9E039AC9CA}" type="presOf" srcId="{61E79CFD-65D4-4544-B868-09ED0A6BFD53}" destId="{8D4BB6B4-C228-4282-BAE7-70416A657F4A}" srcOrd="0" destOrd="0" presId="urn:microsoft.com/office/officeart/2005/8/layout/default#1"/>
    <dgm:cxn modelId="{75C2FA4C-C146-402F-A774-7FDE80FBD091}" srcId="{5BAAD54E-CE7B-4B4E-A5C2-A530E0FDF7A0}" destId="{C334B780-540F-4C0E-9E7C-51940010B5F1}" srcOrd="3" destOrd="0" parTransId="{E149BB84-9660-44B4-929F-68AEA85CFA11}" sibTransId="{431D0269-BC9A-4D96-9B68-AF8ACE134885}"/>
    <dgm:cxn modelId="{B5371124-57E0-414C-B6C8-C844F9A25A75}" srcId="{5BAAD54E-CE7B-4B4E-A5C2-A530E0FDF7A0}" destId="{392979C1-C64B-47FB-8713-4FF700B7BC40}" srcOrd="4" destOrd="0" parTransId="{659A22FB-5023-484C-92E4-F5CFAFE710B0}" sibTransId="{F4ADA5CB-0411-4906-AA21-1F7D826194AA}"/>
    <dgm:cxn modelId="{B3ED842F-3B48-473B-812D-7BB901EA80BF}" srcId="{5BAAD54E-CE7B-4B4E-A5C2-A530E0FDF7A0}" destId="{53B2E795-D0C7-463E-87C6-D9F1F687D41F}" srcOrd="1" destOrd="0" parTransId="{C683E32A-3F4F-4BA8-B958-05A4907314F4}" sibTransId="{E7B13241-7C4E-426C-89D5-0C0C02B6A076}"/>
    <dgm:cxn modelId="{D0F32EFF-E0F0-0144-9FC4-3822818854A4}" type="presOf" srcId="{02B7AF4D-3329-4695-A940-69DCA008BC99}" destId="{6D597FC8-FBB6-4C28-82EA-6622881716BA}" srcOrd="0" destOrd="0" presId="urn:microsoft.com/office/officeart/2005/8/layout/default#1"/>
    <dgm:cxn modelId="{525CE9E7-4F34-8A47-BCAB-A48ACCFB6953}" type="presOf" srcId="{5BAAD54E-CE7B-4B4E-A5C2-A530E0FDF7A0}" destId="{E8B43483-A6DE-4D5F-8BE4-2BB23DD30848}" srcOrd="0" destOrd="0" presId="urn:microsoft.com/office/officeart/2005/8/layout/default#1"/>
    <dgm:cxn modelId="{4B6E42C8-9D98-034E-8E68-8547CE873B74}" type="presOf" srcId="{C334B780-540F-4C0E-9E7C-51940010B5F1}" destId="{7CBB1127-C4A2-4A73-A57D-3B4511ADE8C6}" srcOrd="0" destOrd="0" presId="urn:microsoft.com/office/officeart/2005/8/layout/default#1"/>
    <dgm:cxn modelId="{4C027893-AD46-9340-96BD-9109C20D33B9}" type="presOf" srcId="{53B2E795-D0C7-463E-87C6-D9F1F687D41F}" destId="{B2279C3C-56F8-406D-B72A-F72843403826}" srcOrd="0" destOrd="0" presId="urn:microsoft.com/office/officeart/2005/8/layout/default#1"/>
    <dgm:cxn modelId="{A9AC4294-7056-1F49-943E-9A9635B8DB5A}" type="presOf" srcId="{392979C1-C64B-47FB-8713-4FF700B7BC40}" destId="{CB9E3D12-2BE9-4153-ADA2-E1075B063EA7}" srcOrd="0" destOrd="0" presId="urn:microsoft.com/office/officeart/2005/8/layout/default#1"/>
    <dgm:cxn modelId="{AE788A38-ACE7-0D4B-A11F-366DE771B8B4}" type="presParOf" srcId="{E8B43483-A6DE-4D5F-8BE4-2BB23DD30848}" destId="{8D4BB6B4-C228-4282-BAE7-70416A657F4A}" srcOrd="0" destOrd="0" presId="urn:microsoft.com/office/officeart/2005/8/layout/default#1"/>
    <dgm:cxn modelId="{DEC14C11-C3E4-B541-8705-1ACF169993CB}" type="presParOf" srcId="{E8B43483-A6DE-4D5F-8BE4-2BB23DD30848}" destId="{C300919B-BEA6-4FE5-960B-5CA865B999E6}" srcOrd="1" destOrd="0" presId="urn:microsoft.com/office/officeart/2005/8/layout/default#1"/>
    <dgm:cxn modelId="{81292C82-C2B4-5442-BD8B-D7F1730AE19A}" type="presParOf" srcId="{E8B43483-A6DE-4D5F-8BE4-2BB23DD30848}" destId="{B2279C3C-56F8-406D-B72A-F72843403826}" srcOrd="2" destOrd="0" presId="urn:microsoft.com/office/officeart/2005/8/layout/default#1"/>
    <dgm:cxn modelId="{D83827E4-4B57-1744-B61F-C93D7F16A2AF}" type="presParOf" srcId="{E8B43483-A6DE-4D5F-8BE4-2BB23DD30848}" destId="{7D49E8CB-01B9-4C09-966F-E6969022A1B4}" srcOrd="3" destOrd="0" presId="urn:microsoft.com/office/officeart/2005/8/layout/default#1"/>
    <dgm:cxn modelId="{EF06A879-2872-7845-90A6-C74CA5990C0B}" type="presParOf" srcId="{E8B43483-A6DE-4D5F-8BE4-2BB23DD30848}" destId="{6D597FC8-FBB6-4C28-82EA-6622881716BA}" srcOrd="4" destOrd="0" presId="urn:microsoft.com/office/officeart/2005/8/layout/default#1"/>
    <dgm:cxn modelId="{3443F338-148D-9246-B0D3-0B3AC314A925}" type="presParOf" srcId="{E8B43483-A6DE-4D5F-8BE4-2BB23DD30848}" destId="{A6004A25-F834-4AA9-B416-486E0B2FBD68}" srcOrd="5" destOrd="0" presId="urn:microsoft.com/office/officeart/2005/8/layout/default#1"/>
    <dgm:cxn modelId="{6532013C-6C93-2342-A6AA-40916A6C30B5}" type="presParOf" srcId="{E8B43483-A6DE-4D5F-8BE4-2BB23DD30848}" destId="{7CBB1127-C4A2-4A73-A57D-3B4511ADE8C6}" srcOrd="6" destOrd="0" presId="urn:microsoft.com/office/officeart/2005/8/layout/default#1"/>
    <dgm:cxn modelId="{0A3D3156-F8B7-AA48-A1A5-4DA5446CD4F7}" type="presParOf" srcId="{E8B43483-A6DE-4D5F-8BE4-2BB23DD30848}" destId="{066CB9E2-C09D-4A55-AA28-26D98E2E2E9E}" srcOrd="7" destOrd="0" presId="urn:microsoft.com/office/officeart/2005/8/layout/default#1"/>
    <dgm:cxn modelId="{4CD87011-FD85-D34D-857E-813C6A950CC0}" type="presParOf" srcId="{E8B43483-A6DE-4D5F-8BE4-2BB23DD30848}" destId="{CB9E3D12-2BE9-4153-ADA2-E1075B063EA7}" srcOrd="8"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66AE57C5-B2E7-4007-95D4-B47B2CFA6AD1}" type="slidenum">
              <a:rPr lang="en-US" altLang="en-US"/>
              <a:pPr/>
              <a:t>‹#›</a:t>
            </a:fld>
            <a:endParaRPr lang="en-US" altLang="en-US"/>
          </a:p>
        </p:txBody>
      </p:sp>
    </p:spTree>
    <p:extLst>
      <p:ext uri="{BB962C8B-B14F-4D97-AF65-F5344CB8AC3E}">
        <p14:creationId xmlns:p14="http://schemas.microsoft.com/office/powerpoint/2010/main" val="25946040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AD531095-4971-4212-8040-1AFFF3502365}" type="slidenum">
              <a:rPr lang="en-US" altLang="en-US" sz="1200">
                <a:latin typeface="Arial" charset="0"/>
              </a:rPr>
              <a:pPr/>
              <a:t>3</a:t>
            </a:fld>
            <a:endParaRPr lang="en-US" altLang="en-US" sz="1200">
              <a:latin typeface="Arial"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 federal government has two branches, providing another system of checks and balances.</a:t>
            </a:r>
          </a:p>
        </p:txBody>
      </p:sp>
    </p:spTree>
    <p:extLst>
      <p:ext uri="{BB962C8B-B14F-4D97-AF65-F5344CB8AC3E}">
        <p14:creationId xmlns:p14="http://schemas.microsoft.com/office/powerpoint/2010/main" val="41113527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State governments regulate commerce between states. The federal government regulates interstate commerce, protects states against invasion, establishes post offices, coins money, and taxes imports and exports.</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17D79EE6-477D-43DB-A034-19EA34F67EBE}" type="slidenum">
              <a:rPr lang="en-US" altLang="en-US" sz="1200">
                <a:latin typeface="Arial" charset="0"/>
              </a:rPr>
              <a:pPr/>
              <a:t>12</a:t>
            </a:fld>
            <a:endParaRPr lang="en-US" altLang="en-US" sz="1200">
              <a:latin typeface="Arial" charset="0"/>
            </a:endParaRPr>
          </a:p>
        </p:txBody>
      </p:sp>
    </p:spTree>
    <p:extLst>
      <p:ext uri="{BB962C8B-B14F-4D97-AF65-F5344CB8AC3E}">
        <p14:creationId xmlns:p14="http://schemas.microsoft.com/office/powerpoint/2010/main" val="1455252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57DB94D6-88DB-4B0C-8043-DD9B9B0EBDBA}" type="slidenum">
              <a:rPr lang="en-US" altLang="en-US" sz="1200">
                <a:latin typeface="Arial" charset="0"/>
              </a:rPr>
              <a:pPr/>
              <a:t>4</a:t>
            </a:fld>
            <a:endParaRPr lang="en-US" altLang="en-US" sz="1200">
              <a:latin typeface="Arial"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 federal government has numerous rules; sometimes the rules act as a roadblock for action.</a:t>
            </a:r>
          </a:p>
        </p:txBody>
      </p:sp>
    </p:spTree>
    <p:extLst>
      <p:ext uri="{BB962C8B-B14F-4D97-AF65-F5344CB8AC3E}">
        <p14:creationId xmlns:p14="http://schemas.microsoft.com/office/powerpoint/2010/main" val="3927905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Election of the President/Vice President has been controversial since it is based on the electoral vote instead of the popular vote. Some of the Presidents have been elected with fewer popular votes than their opponents.</a:t>
            </a: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11F7B1F1-3282-457D-AD85-E704ECB455D2}" type="slidenum">
              <a:rPr lang="en-US" altLang="en-US" sz="1200">
                <a:latin typeface="Arial" charset="0"/>
              </a:rPr>
              <a:pPr/>
              <a:t>5</a:t>
            </a:fld>
            <a:endParaRPr lang="en-US" altLang="en-US" sz="1200">
              <a:latin typeface="Arial" charset="0"/>
            </a:endParaRPr>
          </a:p>
        </p:txBody>
      </p:sp>
    </p:spTree>
    <p:extLst>
      <p:ext uri="{BB962C8B-B14F-4D97-AF65-F5344CB8AC3E}">
        <p14:creationId xmlns:p14="http://schemas.microsoft.com/office/powerpoint/2010/main" val="1868991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8C6C64F4-570A-4561-B9F3-F7157F98CBA7}" type="slidenum">
              <a:rPr lang="en-US" altLang="en-US" sz="1200">
                <a:latin typeface="Arial" charset="0"/>
              </a:rPr>
              <a:pPr/>
              <a:t>6</a:t>
            </a:fld>
            <a:endParaRPr lang="en-US" altLang="en-US" sz="1200">
              <a:latin typeface="Arial"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 Supreme Court has nine justices who make decisions that have a major impact on society. The President has the authority to nominate Supreme Court Justices who must be approved by Congress.</a:t>
            </a:r>
          </a:p>
        </p:txBody>
      </p:sp>
    </p:spTree>
    <p:extLst>
      <p:ext uri="{BB962C8B-B14F-4D97-AF65-F5344CB8AC3E}">
        <p14:creationId xmlns:p14="http://schemas.microsoft.com/office/powerpoint/2010/main" val="3597967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Amendments to the Constitution receive careful scrutiny.</a:t>
            </a:r>
          </a:p>
          <a:p>
            <a:endParaRPr lang="en-US" altLang="en-US" smtClean="0"/>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A4AA9584-B3F2-432A-8AE9-5312377A2698}" type="slidenum">
              <a:rPr lang="en-US" altLang="en-US" sz="1200">
                <a:latin typeface="Arial" charset="0"/>
              </a:rPr>
              <a:pPr/>
              <a:t>7</a:t>
            </a:fld>
            <a:endParaRPr lang="en-US" altLang="en-US" sz="1200">
              <a:latin typeface="Arial" charset="0"/>
            </a:endParaRPr>
          </a:p>
        </p:txBody>
      </p:sp>
    </p:spTree>
    <p:extLst>
      <p:ext uri="{BB962C8B-B14F-4D97-AF65-F5344CB8AC3E}">
        <p14:creationId xmlns:p14="http://schemas.microsoft.com/office/powerpoint/2010/main" val="1510282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B20AD06E-7E9A-44CB-B051-89A6B3E27CAA}" type="slidenum">
              <a:rPr lang="en-US" altLang="en-US" sz="1200">
                <a:latin typeface="Arial" charset="0"/>
              </a:rPr>
              <a:pPr/>
              <a:t>8</a:t>
            </a:fld>
            <a:endParaRPr lang="en-US" altLang="en-US" sz="1200">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One of the greatest privileges for a democracy is the right to vote.</a:t>
            </a:r>
          </a:p>
        </p:txBody>
      </p:sp>
    </p:spTree>
    <p:extLst>
      <p:ext uri="{BB962C8B-B14F-4D97-AF65-F5344CB8AC3E}">
        <p14:creationId xmlns:p14="http://schemas.microsoft.com/office/powerpoint/2010/main" val="58073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2ADDC1F4-BE71-49E7-8306-A67FF840548C}" type="slidenum">
              <a:rPr lang="en-US" altLang="en-US" sz="1200">
                <a:latin typeface="Arial" charset="0"/>
              </a:rPr>
              <a:pPr/>
              <a:t>9</a:t>
            </a:fld>
            <a:endParaRPr lang="en-US" altLang="en-US" sz="1200">
              <a:latin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 original thirteen colonies took great to determine rights for citizens.</a:t>
            </a:r>
          </a:p>
        </p:txBody>
      </p:sp>
    </p:spTree>
    <p:extLst>
      <p:ext uri="{BB962C8B-B14F-4D97-AF65-F5344CB8AC3E}">
        <p14:creationId xmlns:p14="http://schemas.microsoft.com/office/powerpoint/2010/main" val="24914375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0FA4AE44-D07F-46EE-A48C-88D56F769B59}" type="slidenum">
              <a:rPr lang="en-US" altLang="en-US" sz="1200">
                <a:latin typeface="Arial" charset="0"/>
              </a:rPr>
              <a:pPr/>
              <a:t>10</a:t>
            </a:fld>
            <a:endParaRPr lang="en-US" altLang="en-US" sz="1200">
              <a:latin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Laws will vary from state to state due to sovereignty. The U.S. Constitution prevails over all state constitutions.</a:t>
            </a:r>
          </a:p>
        </p:txBody>
      </p:sp>
    </p:spTree>
    <p:extLst>
      <p:ext uri="{BB962C8B-B14F-4D97-AF65-F5344CB8AC3E}">
        <p14:creationId xmlns:p14="http://schemas.microsoft.com/office/powerpoint/2010/main" val="2206166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941A6066-B716-4485-ABA6-5EC34CA2441C}" type="slidenum">
              <a:rPr lang="en-US" altLang="en-US" sz="1200">
                <a:latin typeface="Arial" charset="0"/>
              </a:rPr>
              <a:pPr/>
              <a:t>11</a:t>
            </a:fld>
            <a:endParaRPr lang="en-US" altLang="en-US" sz="1200">
              <a:latin typeface="Arial"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Citizens must obey the laws of the states and U.S.</a:t>
            </a:r>
          </a:p>
        </p:txBody>
      </p:sp>
    </p:spTree>
    <p:extLst>
      <p:ext uri="{BB962C8B-B14F-4D97-AF65-F5344CB8AC3E}">
        <p14:creationId xmlns:p14="http://schemas.microsoft.com/office/powerpoint/2010/main" val="37448545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a:xfrm>
            <a:off x="0" y="5715000"/>
            <a:ext cx="9144000" cy="685800"/>
          </a:xfrm>
        </p:spPr>
        <p:txBody>
          <a:bodyPr/>
          <a:lstStyle>
            <a:lvl1pPr algn="r">
              <a:defRPr sz="3600">
                <a:solidFill>
                  <a:schemeClr val="bg1"/>
                </a:solidFill>
              </a:defRPr>
            </a:lvl1pPr>
          </a:lstStyle>
          <a:p>
            <a:r>
              <a:rPr lang="en-US"/>
              <a:t>Click to edit Master title style</a:t>
            </a:r>
          </a:p>
        </p:txBody>
      </p:sp>
      <p:sp>
        <p:nvSpPr>
          <p:cNvPr id="40963" name="Rectangle 3"/>
          <p:cNvSpPr>
            <a:spLocks noGrp="1" noChangeArrowheads="1"/>
          </p:cNvSpPr>
          <p:nvPr>
            <p:ph type="subTitle" idx="1"/>
          </p:nvPr>
        </p:nvSpPr>
        <p:spPr>
          <a:xfrm>
            <a:off x="0" y="6400800"/>
            <a:ext cx="9144000" cy="457200"/>
          </a:xfrm>
        </p:spPr>
        <p:txBody>
          <a:bodyPr/>
          <a:lstStyle>
            <a:lvl1pPr marL="0" indent="0" algn="r">
              <a:buFontTx/>
              <a:buNone/>
              <a:defRPr sz="2800" b="1">
                <a:solidFill>
                  <a:schemeClr val="bg1"/>
                </a:solidFill>
              </a:defRPr>
            </a:lvl1pPr>
          </a:lstStyle>
          <a:p>
            <a:r>
              <a:rPr lang="en-US"/>
              <a:t>Click to edit Master subtitle style</a:t>
            </a:r>
          </a:p>
        </p:txBody>
      </p:sp>
      <p:sp>
        <p:nvSpPr>
          <p:cNvPr id="4" name="Rectangle 4"/>
          <p:cNvSpPr>
            <a:spLocks noGrp="1" noChangeArrowheads="1"/>
          </p:cNvSpPr>
          <p:nvPr>
            <p:ph type="dt" sz="half" idx="10"/>
          </p:nvPr>
        </p:nvSpPr>
        <p:spPr>
          <a:xfrm>
            <a:off x="457200" y="6629400"/>
            <a:ext cx="2133600" cy="228600"/>
          </a:xfrm>
        </p:spPr>
        <p:txBody>
          <a:bodyPr/>
          <a:lstStyle>
            <a:lvl1pPr>
              <a:defRPr>
                <a:solidFill>
                  <a:schemeClr val="bg1"/>
                </a:solidFill>
              </a:defRPr>
            </a:lvl1pPr>
          </a:lstStyle>
          <a:p>
            <a:fld id="{2DE1E1A8-5101-4189-98E2-F0AC17180181}" type="datetime1">
              <a:rPr lang="en-US" altLang="en-US"/>
              <a:pPr/>
              <a:t>3/8/2017</a:t>
            </a:fld>
            <a:endParaRPr lang="en-US" altLang="en-US"/>
          </a:p>
        </p:txBody>
      </p:sp>
      <p:sp>
        <p:nvSpPr>
          <p:cNvPr id="5" name="Rectangle 5"/>
          <p:cNvSpPr>
            <a:spLocks noGrp="1" noChangeArrowheads="1"/>
          </p:cNvSpPr>
          <p:nvPr>
            <p:ph type="ftr" sz="quarter" idx="11"/>
          </p:nvPr>
        </p:nvSpPr>
        <p:spPr>
          <a:xfrm>
            <a:off x="3124200" y="6629400"/>
            <a:ext cx="2895600" cy="228600"/>
          </a:xfrm>
        </p:spPr>
        <p:txBody>
          <a:bodyPr/>
          <a:lstStyle>
            <a:lvl1pPr>
              <a:defRPr>
                <a:solidFill>
                  <a:schemeClr val="bg1"/>
                </a:solidFill>
              </a:defRPr>
            </a:lvl1pPr>
          </a:lstStyle>
          <a:p>
            <a:r>
              <a:rPr lang="en-US" altLang="en-US"/>
              <a:t>Copyright © Texas Education Agency, 2011. All rights reserved.</a:t>
            </a:r>
          </a:p>
        </p:txBody>
      </p:sp>
      <p:sp>
        <p:nvSpPr>
          <p:cNvPr id="6" name="Rectangle 6"/>
          <p:cNvSpPr>
            <a:spLocks noGrp="1" noChangeArrowheads="1"/>
          </p:cNvSpPr>
          <p:nvPr>
            <p:ph type="sldNum" sz="quarter" idx="12"/>
          </p:nvPr>
        </p:nvSpPr>
        <p:spPr>
          <a:xfrm>
            <a:off x="6553200" y="6629400"/>
            <a:ext cx="2133600" cy="228600"/>
          </a:xfrm>
        </p:spPr>
        <p:txBody>
          <a:bodyPr/>
          <a:lstStyle>
            <a:lvl1pPr>
              <a:defRPr>
                <a:solidFill>
                  <a:schemeClr val="bg1"/>
                </a:solidFill>
              </a:defRPr>
            </a:lvl1pPr>
          </a:lstStyle>
          <a:p>
            <a:fld id="{074BA1E9-0EF3-46D6-AB2F-519D4EA571A4}" type="slidenum">
              <a:rPr lang="en-US" altLang="en-US"/>
              <a:pPr/>
              <a:t>‹#›</a:t>
            </a:fld>
            <a:endParaRPr lang="en-US" altLang="en-US"/>
          </a:p>
        </p:txBody>
      </p:sp>
    </p:spTree>
    <p:extLst>
      <p:ext uri="{BB962C8B-B14F-4D97-AF65-F5344CB8AC3E}">
        <p14:creationId xmlns:p14="http://schemas.microsoft.com/office/powerpoint/2010/main" val="327021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0A786827-D116-4729-8D70-61C873EDB0F5}" type="datetime1">
              <a:rPr lang="en-US" altLang="en-US"/>
              <a:pPr/>
              <a:t>3/8/2017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6" name="Rectangle 6"/>
          <p:cNvSpPr>
            <a:spLocks noGrp="1" noChangeArrowheads="1"/>
          </p:cNvSpPr>
          <p:nvPr>
            <p:ph type="sldNum" sz="quarter" idx="12"/>
          </p:nvPr>
        </p:nvSpPr>
        <p:spPr>
          <a:ln/>
        </p:spPr>
        <p:txBody>
          <a:bodyPr/>
          <a:lstStyle>
            <a:lvl1pPr>
              <a:defRPr/>
            </a:lvl1pPr>
          </a:lstStyle>
          <a:p>
            <a:fld id="{0F0D1735-9837-48B2-AF3B-FEA3A80D3AE9}" type="slidenum">
              <a:rPr lang="en-US" altLang="en-US"/>
              <a:pPr/>
              <a:t>‹#›</a:t>
            </a:fld>
            <a:endParaRPr lang="en-US" altLang="en-US"/>
          </a:p>
        </p:txBody>
      </p:sp>
    </p:spTree>
    <p:extLst>
      <p:ext uri="{BB962C8B-B14F-4D97-AF65-F5344CB8AC3E}">
        <p14:creationId xmlns:p14="http://schemas.microsoft.com/office/powerpoint/2010/main" val="3702973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7100" y="381000"/>
            <a:ext cx="18669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76400" y="381000"/>
            <a:ext cx="54483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5C292A24-19B6-4F91-9D48-1398CA977BA3}" type="datetime1">
              <a:rPr lang="en-US" altLang="en-US"/>
              <a:pPr/>
              <a:t>3/8/2017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6" name="Rectangle 6"/>
          <p:cNvSpPr>
            <a:spLocks noGrp="1" noChangeArrowheads="1"/>
          </p:cNvSpPr>
          <p:nvPr>
            <p:ph type="sldNum" sz="quarter" idx="12"/>
          </p:nvPr>
        </p:nvSpPr>
        <p:spPr>
          <a:ln/>
        </p:spPr>
        <p:txBody>
          <a:bodyPr/>
          <a:lstStyle>
            <a:lvl1pPr>
              <a:defRPr/>
            </a:lvl1pPr>
          </a:lstStyle>
          <a:p>
            <a:fld id="{EE80C4CC-C911-427F-B1F1-907D380987A2}" type="slidenum">
              <a:rPr lang="en-US" altLang="en-US"/>
              <a:pPr/>
              <a:t>‹#›</a:t>
            </a:fld>
            <a:endParaRPr lang="en-US" altLang="en-US"/>
          </a:p>
        </p:txBody>
      </p:sp>
    </p:spTree>
    <p:extLst>
      <p:ext uri="{BB962C8B-B14F-4D97-AF65-F5344CB8AC3E}">
        <p14:creationId xmlns:p14="http://schemas.microsoft.com/office/powerpoint/2010/main" val="695280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2F640C5A-D9F7-4B8F-BE53-68BE4C5BC6D7}" type="datetime1">
              <a:rPr lang="en-US" altLang="en-US"/>
              <a:pPr/>
              <a:t>3/8/2017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6" name="Rectangle 6"/>
          <p:cNvSpPr>
            <a:spLocks noGrp="1" noChangeArrowheads="1"/>
          </p:cNvSpPr>
          <p:nvPr>
            <p:ph type="sldNum" sz="quarter" idx="12"/>
          </p:nvPr>
        </p:nvSpPr>
        <p:spPr>
          <a:ln/>
        </p:spPr>
        <p:txBody>
          <a:bodyPr/>
          <a:lstStyle>
            <a:lvl1pPr>
              <a:defRPr/>
            </a:lvl1pPr>
          </a:lstStyle>
          <a:p>
            <a:fld id="{D841BCF0-CA6F-495A-9AF9-EE00C8C6C7B1}" type="slidenum">
              <a:rPr lang="en-US" altLang="en-US"/>
              <a:pPr/>
              <a:t>‹#›</a:t>
            </a:fld>
            <a:endParaRPr lang="en-US" altLang="en-US"/>
          </a:p>
        </p:txBody>
      </p:sp>
    </p:spTree>
    <p:extLst>
      <p:ext uri="{BB962C8B-B14F-4D97-AF65-F5344CB8AC3E}">
        <p14:creationId xmlns:p14="http://schemas.microsoft.com/office/powerpoint/2010/main" val="11556755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2D086B9B-562A-467E-9131-1DA9D9DDF11F}" type="datetime1">
              <a:rPr lang="en-US" altLang="en-US"/>
              <a:pPr/>
              <a:t>3/8/2017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6" name="Rectangle 6"/>
          <p:cNvSpPr>
            <a:spLocks noGrp="1" noChangeArrowheads="1"/>
          </p:cNvSpPr>
          <p:nvPr>
            <p:ph type="sldNum" sz="quarter" idx="12"/>
          </p:nvPr>
        </p:nvSpPr>
        <p:spPr>
          <a:ln/>
        </p:spPr>
        <p:txBody>
          <a:bodyPr/>
          <a:lstStyle>
            <a:lvl1pPr>
              <a:defRPr/>
            </a:lvl1pPr>
          </a:lstStyle>
          <a:p>
            <a:fld id="{F57A8AFC-A1BD-48E9-AEE6-9B40C9F4B77F}" type="slidenum">
              <a:rPr lang="en-US" altLang="en-US"/>
              <a:pPr/>
              <a:t>‹#›</a:t>
            </a:fld>
            <a:endParaRPr lang="en-US" altLang="en-US"/>
          </a:p>
        </p:txBody>
      </p:sp>
    </p:spTree>
    <p:extLst>
      <p:ext uri="{BB962C8B-B14F-4D97-AF65-F5344CB8AC3E}">
        <p14:creationId xmlns:p14="http://schemas.microsoft.com/office/powerpoint/2010/main" val="20875054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CA833A54-52F0-4C8A-8734-122649222F92}" type="datetime1">
              <a:rPr lang="en-US" altLang="en-US"/>
              <a:pPr/>
              <a:t>3/8/2017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6" name="Rectangle 6"/>
          <p:cNvSpPr>
            <a:spLocks noGrp="1" noChangeArrowheads="1"/>
          </p:cNvSpPr>
          <p:nvPr>
            <p:ph type="sldNum" sz="quarter" idx="12"/>
          </p:nvPr>
        </p:nvSpPr>
        <p:spPr>
          <a:ln/>
        </p:spPr>
        <p:txBody>
          <a:bodyPr/>
          <a:lstStyle>
            <a:lvl1pPr>
              <a:defRPr/>
            </a:lvl1pPr>
          </a:lstStyle>
          <a:p>
            <a:fld id="{44BE9B56-4CF3-4A0D-A426-505807CA93B1}" type="slidenum">
              <a:rPr lang="en-US" altLang="en-US"/>
              <a:pPr/>
              <a:t>‹#›</a:t>
            </a:fld>
            <a:endParaRPr lang="en-US" altLang="en-US"/>
          </a:p>
        </p:txBody>
      </p:sp>
    </p:spTree>
    <p:extLst>
      <p:ext uri="{BB962C8B-B14F-4D97-AF65-F5344CB8AC3E}">
        <p14:creationId xmlns:p14="http://schemas.microsoft.com/office/powerpoint/2010/main" val="21659631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76400" y="1371600"/>
            <a:ext cx="3657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86400" y="1371600"/>
            <a:ext cx="3657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02D1F191-1F7A-4077-9D12-5ED5BA3D9F14}" type="datetime1">
              <a:rPr lang="en-US" altLang="en-US"/>
              <a:pPr/>
              <a:t>3/8/2017</a:t>
            </a:fld>
            <a:endParaRPr lang="en-US" alt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7" name="Rectangle 6"/>
          <p:cNvSpPr>
            <a:spLocks noGrp="1" noChangeArrowheads="1"/>
          </p:cNvSpPr>
          <p:nvPr>
            <p:ph type="sldNum" sz="quarter" idx="12"/>
          </p:nvPr>
        </p:nvSpPr>
        <p:spPr>
          <a:ln/>
        </p:spPr>
        <p:txBody>
          <a:bodyPr/>
          <a:lstStyle>
            <a:lvl1pPr>
              <a:defRPr/>
            </a:lvl1pPr>
          </a:lstStyle>
          <a:p>
            <a:fld id="{A01A89F9-B8E0-46D3-AA1A-FAD41D4A0306}" type="slidenum">
              <a:rPr lang="en-US" altLang="en-US"/>
              <a:pPr/>
              <a:t>‹#›</a:t>
            </a:fld>
            <a:endParaRPr lang="en-US" altLang="en-US"/>
          </a:p>
        </p:txBody>
      </p:sp>
    </p:spTree>
    <p:extLst>
      <p:ext uri="{BB962C8B-B14F-4D97-AF65-F5344CB8AC3E}">
        <p14:creationId xmlns:p14="http://schemas.microsoft.com/office/powerpoint/2010/main" val="14179745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A9C5BE72-FD00-439E-B6CC-511A16C43945}" type="datetime1">
              <a:rPr lang="en-US" altLang="en-US"/>
              <a:pPr/>
              <a:t>3/8/2017</a:t>
            </a:fld>
            <a:endParaRPr lang="en-US" altLang="en-US"/>
          </a:p>
        </p:txBody>
      </p:sp>
      <p:sp>
        <p:nvSpPr>
          <p:cNvPr id="8"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9" name="Rectangle 6"/>
          <p:cNvSpPr>
            <a:spLocks noGrp="1" noChangeArrowheads="1"/>
          </p:cNvSpPr>
          <p:nvPr>
            <p:ph type="sldNum" sz="quarter" idx="12"/>
          </p:nvPr>
        </p:nvSpPr>
        <p:spPr>
          <a:ln/>
        </p:spPr>
        <p:txBody>
          <a:bodyPr/>
          <a:lstStyle>
            <a:lvl1pPr>
              <a:defRPr/>
            </a:lvl1pPr>
          </a:lstStyle>
          <a:p>
            <a:fld id="{7D2A2029-D4FB-497C-8C02-8707472CC03A}" type="slidenum">
              <a:rPr lang="en-US" altLang="en-US"/>
              <a:pPr/>
              <a:t>‹#›</a:t>
            </a:fld>
            <a:endParaRPr lang="en-US" altLang="en-US"/>
          </a:p>
        </p:txBody>
      </p:sp>
    </p:spTree>
    <p:extLst>
      <p:ext uri="{BB962C8B-B14F-4D97-AF65-F5344CB8AC3E}">
        <p14:creationId xmlns:p14="http://schemas.microsoft.com/office/powerpoint/2010/main" val="5269442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850A1206-4E2F-4829-937B-84761498F195}" type="datetime1">
              <a:rPr lang="en-US" altLang="en-US"/>
              <a:pPr/>
              <a:t>3/8/2017</a:t>
            </a:fld>
            <a:endParaRPr lang="en-US" altLang="en-US"/>
          </a:p>
        </p:txBody>
      </p:sp>
      <p:sp>
        <p:nvSpPr>
          <p:cNvPr id="4"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5" name="Rectangle 6"/>
          <p:cNvSpPr>
            <a:spLocks noGrp="1" noChangeArrowheads="1"/>
          </p:cNvSpPr>
          <p:nvPr>
            <p:ph type="sldNum" sz="quarter" idx="12"/>
          </p:nvPr>
        </p:nvSpPr>
        <p:spPr>
          <a:ln/>
        </p:spPr>
        <p:txBody>
          <a:bodyPr/>
          <a:lstStyle>
            <a:lvl1pPr>
              <a:defRPr/>
            </a:lvl1pPr>
          </a:lstStyle>
          <a:p>
            <a:fld id="{DD58893C-AE56-44FE-AB1A-870232EC59BF}" type="slidenum">
              <a:rPr lang="en-US" altLang="en-US"/>
              <a:pPr/>
              <a:t>‹#›</a:t>
            </a:fld>
            <a:endParaRPr lang="en-US" altLang="en-US"/>
          </a:p>
        </p:txBody>
      </p:sp>
    </p:spTree>
    <p:extLst>
      <p:ext uri="{BB962C8B-B14F-4D97-AF65-F5344CB8AC3E}">
        <p14:creationId xmlns:p14="http://schemas.microsoft.com/office/powerpoint/2010/main" val="24400874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B9534CEE-D747-446C-AF85-1C34051422BD}" type="datetime1">
              <a:rPr lang="en-US" altLang="en-US"/>
              <a:pPr/>
              <a:t>3/8/2017</a:t>
            </a:fld>
            <a:endParaRPr lang="en-US" altLang="en-US"/>
          </a:p>
        </p:txBody>
      </p:sp>
      <p:sp>
        <p:nvSpPr>
          <p:cNvPr id="3"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4" name="Rectangle 6"/>
          <p:cNvSpPr>
            <a:spLocks noGrp="1" noChangeArrowheads="1"/>
          </p:cNvSpPr>
          <p:nvPr>
            <p:ph type="sldNum" sz="quarter" idx="12"/>
          </p:nvPr>
        </p:nvSpPr>
        <p:spPr>
          <a:ln/>
        </p:spPr>
        <p:txBody>
          <a:bodyPr/>
          <a:lstStyle>
            <a:lvl1pPr>
              <a:defRPr/>
            </a:lvl1pPr>
          </a:lstStyle>
          <a:p>
            <a:fld id="{73C3BCB7-D387-4F14-A2E4-BA1C54A1A69E}" type="slidenum">
              <a:rPr lang="en-US" altLang="en-US"/>
              <a:pPr/>
              <a:t>‹#›</a:t>
            </a:fld>
            <a:endParaRPr lang="en-US" altLang="en-US"/>
          </a:p>
        </p:txBody>
      </p:sp>
    </p:spTree>
    <p:extLst>
      <p:ext uri="{BB962C8B-B14F-4D97-AF65-F5344CB8AC3E}">
        <p14:creationId xmlns:p14="http://schemas.microsoft.com/office/powerpoint/2010/main" val="12004012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4BCA64EF-CE3C-49EE-BB06-C36A626BA508}" type="datetime1">
              <a:rPr lang="en-US" altLang="en-US"/>
              <a:pPr/>
              <a:t>3/8/2017</a:t>
            </a:fld>
            <a:endParaRPr lang="en-US" alt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7" name="Rectangle 6"/>
          <p:cNvSpPr>
            <a:spLocks noGrp="1" noChangeArrowheads="1"/>
          </p:cNvSpPr>
          <p:nvPr>
            <p:ph type="sldNum" sz="quarter" idx="12"/>
          </p:nvPr>
        </p:nvSpPr>
        <p:spPr>
          <a:ln/>
        </p:spPr>
        <p:txBody>
          <a:bodyPr/>
          <a:lstStyle>
            <a:lvl1pPr>
              <a:defRPr/>
            </a:lvl1pPr>
          </a:lstStyle>
          <a:p>
            <a:fld id="{4E9014E7-831E-4D7A-9E69-CF59E6D51881}" type="slidenum">
              <a:rPr lang="en-US" altLang="en-US"/>
              <a:pPr/>
              <a:t>‹#›</a:t>
            </a:fld>
            <a:endParaRPr lang="en-US" altLang="en-US"/>
          </a:p>
        </p:txBody>
      </p:sp>
    </p:spTree>
    <p:extLst>
      <p:ext uri="{BB962C8B-B14F-4D97-AF65-F5344CB8AC3E}">
        <p14:creationId xmlns:p14="http://schemas.microsoft.com/office/powerpoint/2010/main" val="1825277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56046FC5-ABF6-49E4-8670-3DE09E5D2BD2}" type="datetime1">
              <a:rPr lang="en-US" altLang="en-US"/>
              <a:pPr/>
              <a:t>3/8/2017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6" name="Rectangle 6"/>
          <p:cNvSpPr>
            <a:spLocks noGrp="1" noChangeArrowheads="1"/>
          </p:cNvSpPr>
          <p:nvPr>
            <p:ph type="sldNum" sz="quarter" idx="12"/>
          </p:nvPr>
        </p:nvSpPr>
        <p:spPr>
          <a:ln/>
        </p:spPr>
        <p:txBody>
          <a:bodyPr/>
          <a:lstStyle>
            <a:lvl1pPr>
              <a:defRPr/>
            </a:lvl1pPr>
          </a:lstStyle>
          <a:p>
            <a:fld id="{CB41B8E0-342A-4642-B551-FCE80C5DD3BC}" type="slidenum">
              <a:rPr lang="en-US" altLang="en-US"/>
              <a:pPr/>
              <a:t>‹#›</a:t>
            </a:fld>
            <a:endParaRPr lang="en-US" altLang="en-US"/>
          </a:p>
        </p:txBody>
      </p:sp>
    </p:spTree>
    <p:extLst>
      <p:ext uri="{BB962C8B-B14F-4D97-AF65-F5344CB8AC3E}">
        <p14:creationId xmlns:p14="http://schemas.microsoft.com/office/powerpoint/2010/main" val="25861731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4A8317EA-9E0D-4B49-998D-F70DDBD78BC3}" type="datetime1">
              <a:rPr lang="en-US" altLang="en-US"/>
              <a:pPr/>
              <a:t>3/8/2017</a:t>
            </a:fld>
            <a:endParaRPr lang="en-US" alt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7" name="Rectangle 6"/>
          <p:cNvSpPr>
            <a:spLocks noGrp="1" noChangeArrowheads="1"/>
          </p:cNvSpPr>
          <p:nvPr>
            <p:ph type="sldNum" sz="quarter" idx="12"/>
          </p:nvPr>
        </p:nvSpPr>
        <p:spPr>
          <a:ln/>
        </p:spPr>
        <p:txBody>
          <a:bodyPr/>
          <a:lstStyle>
            <a:lvl1pPr>
              <a:defRPr/>
            </a:lvl1pPr>
          </a:lstStyle>
          <a:p>
            <a:fld id="{F912139D-8869-4E64-BF3F-6EF9E4E2D90C}" type="slidenum">
              <a:rPr lang="en-US" altLang="en-US"/>
              <a:pPr/>
              <a:t>‹#›</a:t>
            </a:fld>
            <a:endParaRPr lang="en-US" altLang="en-US"/>
          </a:p>
        </p:txBody>
      </p:sp>
    </p:spTree>
    <p:extLst>
      <p:ext uri="{BB962C8B-B14F-4D97-AF65-F5344CB8AC3E}">
        <p14:creationId xmlns:p14="http://schemas.microsoft.com/office/powerpoint/2010/main" val="2125640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4ABE9186-87ED-4D59-ADC2-0AE42EC9C4AF}" type="datetime1">
              <a:rPr lang="en-US" altLang="en-US"/>
              <a:pPr/>
              <a:t>3/8/2017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6" name="Rectangle 6"/>
          <p:cNvSpPr>
            <a:spLocks noGrp="1" noChangeArrowheads="1"/>
          </p:cNvSpPr>
          <p:nvPr>
            <p:ph type="sldNum" sz="quarter" idx="12"/>
          </p:nvPr>
        </p:nvSpPr>
        <p:spPr>
          <a:ln/>
        </p:spPr>
        <p:txBody>
          <a:bodyPr/>
          <a:lstStyle>
            <a:lvl1pPr>
              <a:defRPr/>
            </a:lvl1pPr>
          </a:lstStyle>
          <a:p>
            <a:fld id="{BF1B6E61-C1F9-4366-900C-124EACC1093B}" type="slidenum">
              <a:rPr lang="en-US" altLang="en-US"/>
              <a:pPr/>
              <a:t>‹#›</a:t>
            </a:fld>
            <a:endParaRPr lang="en-US" altLang="en-US"/>
          </a:p>
        </p:txBody>
      </p:sp>
    </p:spTree>
    <p:extLst>
      <p:ext uri="{BB962C8B-B14F-4D97-AF65-F5344CB8AC3E}">
        <p14:creationId xmlns:p14="http://schemas.microsoft.com/office/powerpoint/2010/main" val="26375678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7100" y="381000"/>
            <a:ext cx="18669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76400" y="381000"/>
            <a:ext cx="54483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DBBE063D-71DA-4D42-902D-3724756F4E22}" type="datetime1">
              <a:rPr lang="en-US" altLang="en-US"/>
              <a:pPr/>
              <a:t>3/8/2017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6" name="Rectangle 6"/>
          <p:cNvSpPr>
            <a:spLocks noGrp="1" noChangeArrowheads="1"/>
          </p:cNvSpPr>
          <p:nvPr>
            <p:ph type="sldNum" sz="quarter" idx="12"/>
          </p:nvPr>
        </p:nvSpPr>
        <p:spPr>
          <a:ln/>
        </p:spPr>
        <p:txBody>
          <a:bodyPr/>
          <a:lstStyle>
            <a:lvl1pPr>
              <a:defRPr/>
            </a:lvl1pPr>
          </a:lstStyle>
          <a:p>
            <a:fld id="{F32D51A5-B164-43DD-853A-71D38AAA4BF7}" type="slidenum">
              <a:rPr lang="en-US" altLang="en-US"/>
              <a:pPr/>
              <a:t>‹#›</a:t>
            </a:fld>
            <a:endParaRPr lang="en-US" altLang="en-US"/>
          </a:p>
        </p:txBody>
      </p:sp>
    </p:spTree>
    <p:extLst>
      <p:ext uri="{BB962C8B-B14F-4D97-AF65-F5344CB8AC3E}">
        <p14:creationId xmlns:p14="http://schemas.microsoft.com/office/powerpoint/2010/main" val="5844156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en-US">
                  <a:latin typeface="Tahoma" charset="0"/>
                  <a:ea typeface="+mn-ea"/>
                </a:endParaRPr>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latin typeface="Tahoma" charset="0"/>
                  <a:ea typeface="+mn-ea"/>
                </a:endParaRPr>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latin typeface="Tahoma" charset="0"/>
                <a:ea typeface="+mn-ea"/>
              </a:endParaRPr>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en-US">
                <a:latin typeface="Tahoma" charset="0"/>
                <a:ea typeface="+mn-ea"/>
              </a:endParaRPr>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en-US">
                <a:latin typeface="Tahoma" charset="0"/>
                <a:ea typeface="+mn-ea"/>
              </a:endParaRPr>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latin typeface="Tahoma" charset="0"/>
                  <a:ea typeface="+mn-ea"/>
                </a:endParaRPr>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latin typeface="Tahoma" charset="0"/>
                  <a:ea typeface="+mn-ea"/>
                </a:endParaRPr>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latin typeface="Tahoma" charset="0"/>
                  <a:ea typeface="+mn-ea"/>
                </a:endParaRPr>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en-US">
                  <a:latin typeface="Tahoma" charset="0"/>
                  <a:ea typeface="+mn-ea"/>
                </a:endParaRPr>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en-US">
                  <a:latin typeface="Tahoma" charset="0"/>
                  <a:ea typeface="+mn-ea"/>
                </a:endParaRPr>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latin typeface="Tahoma" charset="0"/>
                  <a:ea typeface="+mn-ea"/>
                </a:endParaRPr>
              </a:p>
            </p:txBody>
          </p:sp>
        </p:grpSp>
      </p:grpSp>
      <p:sp>
        <p:nvSpPr>
          <p:cNvPr id="7184"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7185"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18" name="Rectangle 18"/>
          <p:cNvSpPr>
            <a:spLocks noGrp="1" noChangeArrowheads="1"/>
          </p:cNvSpPr>
          <p:nvPr>
            <p:ph type="dt" sz="quarter" idx="10"/>
          </p:nvPr>
        </p:nvSpPr>
        <p:spPr/>
        <p:txBody>
          <a:bodyPr/>
          <a:lstStyle>
            <a:lvl1pPr>
              <a:defRPr/>
            </a:lvl1pPr>
          </a:lstStyle>
          <a:p>
            <a:fld id="{236C0B42-9071-4BB8-86FD-6DD479303450}" type="datetime1">
              <a:rPr lang="en-US" altLang="en-US"/>
              <a:pPr/>
              <a:t>3/8/2017</a:t>
            </a:fld>
            <a:endParaRPr lang="en-US" altLang="en-US"/>
          </a:p>
        </p:txBody>
      </p:sp>
      <p:sp>
        <p:nvSpPr>
          <p:cNvPr id="19" name="Rectangle 19"/>
          <p:cNvSpPr>
            <a:spLocks noGrp="1" noChangeArrowheads="1"/>
          </p:cNvSpPr>
          <p:nvPr>
            <p:ph type="ftr" sz="quarter" idx="11"/>
          </p:nvPr>
        </p:nvSpPr>
        <p:spPr/>
        <p:txBody>
          <a:bodyPr/>
          <a:lstStyle>
            <a:lvl1pPr>
              <a:defRPr/>
            </a:lvl1pPr>
          </a:lstStyle>
          <a:p>
            <a:r>
              <a:rPr lang="en-US" altLang="en-US"/>
              <a:t>Copyright © Texas Education Agency, 2011. All rights reserved.</a:t>
            </a:r>
          </a:p>
        </p:txBody>
      </p:sp>
      <p:sp>
        <p:nvSpPr>
          <p:cNvPr id="20" name="Rectangle 20"/>
          <p:cNvSpPr>
            <a:spLocks noGrp="1" noChangeArrowheads="1"/>
          </p:cNvSpPr>
          <p:nvPr>
            <p:ph type="sldNum" sz="quarter" idx="12"/>
          </p:nvPr>
        </p:nvSpPr>
        <p:spPr/>
        <p:txBody>
          <a:bodyPr/>
          <a:lstStyle>
            <a:lvl1pPr>
              <a:defRPr/>
            </a:lvl1pPr>
          </a:lstStyle>
          <a:p>
            <a:fld id="{706FE875-A488-433A-80A8-D06D3AD2F46A}" type="slidenum">
              <a:rPr lang="en-US" altLang="en-US"/>
              <a:pPr/>
              <a:t>‹#›</a:t>
            </a:fld>
            <a:endParaRPr lang="en-US" altLang="en-US"/>
          </a:p>
        </p:txBody>
      </p:sp>
    </p:spTree>
    <p:extLst>
      <p:ext uri="{BB962C8B-B14F-4D97-AF65-F5344CB8AC3E}">
        <p14:creationId xmlns:p14="http://schemas.microsoft.com/office/powerpoint/2010/main" val="1002999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02485174-71B1-4610-A272-FDBB7609CF66}" type="datetime1">
              <a:rPr lang="en-US" altLang="en-US"/>
              <a:pPr/>
              <a:t>3/8/2017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6" name="Rectangle 6"/>
          <p:cNvSpPr>
            <a:spLocks noGrp="1" noChangeArrowheads="1"/>
          </p:cNvSpPr>
          <p:nvPr>
            <p:ph type="sldNum" sz="quarter" idx="12"/>
          </p:nvPr>
        </p:nvSpPr>
        <p:spPr>
          <a:ln/>
        </p:spPr>
        <p:txBody>
          <a:bodyPr/>
          <a:lstStyle>
            <a:lvl1pPr>
              <a:defRPr/>
            </a:lvl1pPr>
          </a:lstStyle>
          <a:p>
            <a:fld id="{8BB75D1F-F771-48D3-A4BF-E1D859865448}" type="slidenum">
              <a:rPr lang="en-US" altLang="en-US"/>
              <a:pPr/>
              <a:t>‹#›</a:t>
            </a:fld>
            <a:endParaRPr lang="en-US" altLang="en-US"/>
          </a:p>
        </p:txBody>
      </p:sp>
    </p:spTree>
    <p:extLst>
      <p:ext uri="{BB962C8B-B14F-4D97-AF65-F5344CB8AC3E}">
        <p14:creationId xmlns:p14="http://schemas.microsoft.com/office/powerpoint/2010/main" val="3948623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76400" y="1371600"/>
            <a:ext cx="3657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86400" y="1371600"/>
            <a:ext cx="3657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BA0CD66C-6E45-4737-AFAD-A9625D8F8C9A}" type="datetime1">
              <a:rPr lang="en-US" altLang="en-US"/>
              <a:pPr/>
              <a:t>3/8/2017</a:t>
            </a:fld>
            <a:endParaRPr lang="en-US" alt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7" name="Rectangle 6"/>
          <p:cNvSpPr>
            <a:spLocks noGrp="1" noChangeArrowheads="1"/>
          </p:cNvSpPr>
          <p:nvPr>
            <p:ph type="sldNum" sz="quarter" idx="12"/>
          </p:nvPr>
        </p:nvSpPr>
        <p:spPr>
          <a:ln/>
        </p:spPr>
        <p:txBody>
          <a:bodyPr/>
          <a:lstStyle>
            <a:lvl1pPr>
              <a:defRPr/>
            </a:lvl1pPr>
          </a:lstStyle>
          <a:p>
            <a:fld id="{97AE09D9-2854-4B92-89FE-9096A0E229FA}" type="slidenum">
              <a:rPr lang="en-US" altLang="en-US"/>
              <a:pPr/>
              <a:t>‹#›</a:t>
            </a:fld>
            <a:endParaRPr lang="en-US" altLang="en-US"/>
          </a:p>
        </p:txBody>
      </p:sp>
    </p:spTree>
    <p:extLst>
      <p:ext uri="{BB962C8B-B14F-4D97-AF65-F5344CB8AC3E}">
        <p14:creationId xmlns:p14="http://schemas.microsoft.com/office/powerpoint/2010/main" val="3825716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3355668A-3247-4AA8-B179-90B222A19D39}" type="datetime1">
              <a:rPr lang="en-US" altLang="en-US"/>
              <a:pPr/>
              <a:t>3/8/2017</a:t>
            </a:fld>
            <a:endParaRPr lang="en-US" altLang="en-US"/>
          </a:p>
        </p:txBody>
      </p:sp>
      <p:sp>
        <p:nvSpPr>
          <p:cNvPr id="8"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9" name="Rectangle 6"/>
          <p:cNvSpPr>
            <a:spLocks noGrp="1" noChangeArrowheads="1"/>
          </p:cNvSpPr>
          <p:nvPr>
            <p:ph type="sldNum" sz="quarter" idx="12"/>
          </p:nvPr>
        </p:nvSpPr>
        <p:spPr>
          <a:ln/>
        </p:spPr>
        <p:txBody>
          <a:bodyPr/>
          <a:lstStyle>
            <a:lvl1pPr>
              <a:defRPr/>
            </a:lvl1pPr>
          </a:lstStyle>
          <a:p>
            <a:fld id="{2D89FBC4-4D80-466A-860E-0FD9015D4AC8}" type="slidenum">
              <a:rPr lang="en-US" altLang="en-US"/>
              <a:pPr/>
              <a:t>‹#›</a:t>
            </a:fld>
            <a:endParaRPr lang="en-US" altLang="en-US"/>
          </a:p>
        </p:txBody>
      </p:sp>
    </p:spTree>
    <p:extLst>
      <p:ext uri="{BB962C8B-B14F-4D97-AF65-F5344CB8AC3E}">
        <p14:creationId xmlns:p14="http://schemas.microsoft.com/office/powerpoint/2010/main" val="2752070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DB8BB138-97C2-48FF-854C-7050331CA565}" type="datetime1">
              <a:rPr lang="en-US" altLang="en-US"/>
              <a:pPr/>
              <a:t>3/8/2017</a:t>
            </a:fld>
            <a:endParaRPr lang="en-US" altLang="en-US"/>
          </a:p>
        </p:txBody>
      </p:sp>
      <p:sp>
        <p:nvSpPr>
          <p:cNvPr id="4"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5" name="Rectangle 6"/>
          <p:cNvSpPr>
            <a:spLocks noGrp="1" noChangeArrowheads="1"/>
          </p:cNvSpPr>
          <p:nvPr>
            <p:ph type="sldNum" sz="quarter" idx="12"/>
          </p:nvPr>
        </p:nvSpPr>
        <p:spPr>
          <a:ln/>
        </p:spPr>
        <p:txBody>
          <a:bodyPr/>
          <a:lstStyle>
            <a:lvl1pPr>
              <a:defRPr/>
            </a:lvl1pPr>
          </a:lstStyle>
          <a:p>
            <a:fld id="{3C74F146-8811-4EAE-A816-3D419FCB42FB}" type="slidenum">
              <a:rPr lang="en-US" altLang="en-US"/>
              <a:pPr/>
              <a:t>‹#›</a:t>
            </a:fld>
            <a:endParaRPr lang="en-US" altLang="en-US"/>
          </a:p>
        </p:txBody>
      </p:sp>
    </p:spTree>
    <p:extLst>
      <p:ext uri="{BB962C8B-B14F-4D97-AF65-F5344CB8AC3E}">
        <p14:creationId xmlns:p14="http://schemas.microsoft.com/office/powerpoint/2010/main" val="1238832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B29E90F1-68F8-4435-91BE-581C4CF56D1F}" type="datetime1">
              <a:rPr lang="en-US" altLang="en-US"/>
              <a:pPr/>
              <a:t>3/8/2017</a:t>
            </a:fld>
            <a:endParaRPr lang="en-US" altLang="en-US"/>
          </a:p>
        </p:txBody>
      </p:sp>
      <p:sp>
        <p:nvSpPr>
          <p:cNvPr id="3"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4" name="Rectangle 6"/>
          <p:cNvSpPr>
            <a:spLocks noGrp="1" noChangeArrowheads="1"/>
          </p:cNvSpPr>
          <p:nvPr>
            <p:ph type="sldNum" sz="quarter" idx="12"/>
          </p:nvPr>
        </p:nvSpPr>
        <p:spPr>
          <a:ln/>
        </p:spPr>
        <p:txBody>
          <a:bodyPr/>
          <a:lstStyle>
            <a:lvl1pPr>
              <a:defRPr/>
            </a:lvl1pPr>
          </a:lstStyle>
          <a:p>
            <a:fld id="{DCB4A32B-904E-4748-AE46-2DBD53F9321B}" type="slidenum">
              <a:rPr lang="en-US" altLang="en-US"/>
              <a:pPr/>
              <a:t>‹#›</a:t>
            </a:fld>
            <a:endParaRPr lang="en-US" altLang="en-US"/>
          </a:p>
        </p:txBody>
      </p:sp>
    </p:spTree>
    <p:extLst>
      <p:ext uri="{BB962C8B-B14F-4D97-AF65-F5344CB8AC3E}">
        <p14:creationId xmlns:p14="http://schemas.microsoft.com/office/powerpoint/2010/main" val="213875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C164E25D-82EA-4196-84AE-5522E76083EF}" type="datetime1">
              <a:rPr lang="en-US" altLang="en-US"/>
              <a:pPr/>
              <a:t>3/8/2017</a:t>
            </a:fld>
            <a:endParaRPr lang="en-US" alt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7" name="Rectangle 6"/>
          <p:cNvSpPr>
            <a:spLocks noGrp="1" noChangeArrowheads="1"/>
          </p:cNvSpPr>
          <p:nvPr>
            <p:ph type="sldNum" sz="quarter" idx="12"/>
          </p:nvPr>
        </p:nvSpPr>
        <p:spPr>
          <a:ln/>
        </p:spPr>
        <p:txBody>
          <a:bodyPr/>
          <a:lstStyle>
            <a:lvl1pPr>
              <a:defRPr/>
            </a:lvl1pPr>
          </a:lstStyle>
          <a:p>
            <a:fld id="{3C5A548D-3274-4A62-B099-43985B4091BE}" type="slidenum">
              <a:rPr lang="en-US" altLang="en-US"/>
              <a:pPr/>
              <a:t>‹#›</a:t>
            </a:fld>
            <a:endParaRPr lang="en-US" altLang="en-US"/>
          </a:p>
        </p:txBody>
      </p:sp>
    </p:spTree>
    <p:extLst>
      <p:ext uri="{BB962C8B-B14F-4D97-AF65-F5344CB8AC3E}">
        <p14:creationId xmlns:p14="http://schemas.microsoft.com/office/powerpoint/2010/main" val="931595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139252AC-92D5-4267-B85C-C287E678E391}" type="datetime1">
              <a:rPr lang="en-US" altLang="en-US"/>
              <a:pPr/>
              <a:t>3/8/2017</a:t>
            </a:fld>
            <a:endParaRPr lang="en-US" alt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2011. All rights reserved.</a:t>
            </a:r>
          </a:p>
        </p:txBody>
      </p:sp>
      <p:sp>
        <p:nvSpPr>
          <p:cNvPr id="7" name="Rectangle 6"/>
          <p:cNvSpPr>
            <a:spLocks noGrp="1" noChangeArrowheads="1"/>
          </p:cNvSpPr>
          <p:nvPr>
            <p:ph type="sldNum" sz="quarter" idx="12"/>
          </p:nvPr>
        </p:nvSpPr>
        <p:spPr>
          <a:ln/>
        </p:spPr>
        <p:txBody>
          <a:bodyPr/>
          <a:lstStyle>
            <a:lvl1pPr>
              <a:defRPr/>
            </a:lvl1pPr>
          </a:lstStyle>
          <a:p>
            <a:fld id="{982E0BBE-7713-4E03-A994-A39FE3457A10}" type="slidenum">
              <a:rPr lang="en-US" altLang="en-US"/>
              <a:pPr/>
              <a:t>‹#›</a:t>
            </a:fld>
            <a:endParaRPr lang="en-US" altLang="en-US"/>
          </a:p>
        </p:txBody>
      </p:sp>
    </p:spTree>
    <p:extLst>
      <p:ext uri="{BB962C8B-B14F-4D97-AF65-F5344CB8AC3E}">
        <p14:creationId xmlns:p14="http://schemas.microsoft.com/office/powerpoint/2010/main" val="160160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828800" y="381000"/>
            <a:ext cx="7315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676400" y="1371600"/>
            <a:ext cx="7467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99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fld id="{5417345A-8E70-413D-B8C8-6A544DDBC665}" type="datetime1">
              <a:rPr lang="en-US" altLang="en-US"/>
              <a:pPr/>
              <a:t>3/8/2017</a:t>
            </a:fld>
            <a:endParaRPr lang="en-US" altLang="en-US"/>
          </a:p>
        </p:txBody>
      </p:sp>
      <p:sp>
        <p:nvSpPr>
          <p:cNvPr id="399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r>
              <a:rPr lang="en-US" altLang="en-US"/>
              <a:t>Copyright © Texas Education Agency, 2011. All rights reserved.</a:t>
            </a:r>
          </a:p>
        </p:txBody>
      </p:sp>
      <p:sp>
        <p:nvSpPr>
          <p:cNvPr id="399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fld id="{3D9FADCC-9AFF-4F7B-90F3-2DF0172CF64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11"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dt="0"/>
  <p:txStyles>
    <p:titleStyle>
      <a:lvl1pPr algn="ctr" rtl="0" eaLnBrk="0" fontAlgn="base" hangingPunct="0">
        <a:spcBef>
          <a:spcPct val="0"/>
        </a:spcBef>
        <a:spcAft>
          <a:spcPct val="0"/>
        </a:spcAft>
        <a:defRPr sz="4000" b="1">
          <a:solidFill>
            <a:schemeClr val="tx1"/>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000" b="1">
          <a:solidFill>
            <a:schemeClr val="tx1"/>
          </a:solidFill>
          <a:latin typeface="Arial" charset="0"/>
          <a:ea typeface="ＭＳ Ｐゴシック" pitchFamily="-105" charset="-128"/>
          <a:cs typeface="ＭＳ Ｐゴシック" pitchFamily="-105" charset="-128"/>
        </a:defRPr>
      </a:lvl2pPr>
      <a:lvl3pPr algn="ctr" rtl="0" eaLnBrk="0" fontAlgn="base" hangingPunct="0">
        <a:spcBef>
          <a:spcPct val="0"/>
        </a:spcBef>
        <a:spcAft>
          <a:spcPct val="0"/>
        </a:spcAft>
        <a:defRPr sz="4000" b="1">
          <a:solidFill>
            <a:schemeClr val="tx1"/>
          </a:solidFill>
          <a:latin typeface="Arial" charset="0"/>
          <a:ea typeface="ＭＳ Ｐゴシック" pitchFamily="-105" charset="-128"/>
          <a:cs typeface="ＭＳ Ｐゴシック" pitchFamily="-105" charset="-128"/>
        </a:defRPr>
      </a:lvl3pPr>
      <a:lvl4pPr algn="ctr" rtl="0" eaLnBrk="0" fontAlgn="base" hangingPunct="0">
        <a:spcBef>
          <a:spcPct val="0"/>
        </a:spcBef>
        <a:spcAft>
          <a:spcPct val="0"/>
        </a:spcAft>
        <a:defRPr sz="4000" b="1">
          <a:solidFill>
            <a:schemeClr val="tx1"/>
          </a:solidFill>
          <a:latin typeface="Arial" charset="0"/>
          <a:ea typeface="ＭＳ Ｐゴシック" pitchFamily="-105" charset="-128"/>
          <a:cs typeface="ＭＳ Ｐゴシック" pitchFamily="-105" charset="-128"/>
        </a:defRPr>
      </a:lvl4pPr>
      <a:lvl5pPr algn="ctr" rtl="0" eaLnBrk="0" fontAlgn="base" hangingPunct="0">
        <a:spcBef>
          <a:spcPct val="0"/>
        </a:spcBef>
        <a:spcAft>
          <a:spcPct val="0"/>
        </a:spcAft>
        <a:defRPr sz="4000" b="1">
          <a:solidFill>
            <a:schemeClr val="tx1"/>
          </a:solidFill>
          <a:latin typeface="Arial" charset="0"/>
          <a:ea typeface="ＭＳ Ｐゴシック" pitchFamily="-105" charset="-128"/>
          <a:cs typeface="ＭＳ Ｐゴシック" pitchFamily="-105" charset="-128"/>
        </a:defRPr>
      </a:lvl5pPr>
      <a:lvl6pPr marL="457200" algn="ctr" rtl="0" fontAlgn="base">
        <a:spcBef>
          <a:spcPct val="0"/>
        </a:spcBef>
        <a:spcAft>
          <a:spcPct val="0"/>
        </a:spcAft>
        <a:defRPr sz="4000" b="1">
          <a:solidFill>
            <a:schemeClr val="tx1"/>
          </a:solidFill>
          <a:latin typeface="Arial" charset="0"/>
        </a:defRPr>
      </a:lvl6pPr>
      <a:lvl7pPr marL="914400" algn="ctr" rtl="0" fontAlgn="base">
        <a:spcBef>
          <a:spcPct val="0"/>
        </a:spcBef>
        <a:spcAft>
          <a:spcPct val="0"/>
        </a:spcAft>
        <a:defRPr sz="4000" b="1">
          <a:solidFill>
            <a:schemeClr val="tx1"/>
          </a:solidFill>
          <a:latin typeface="Arial" charset="0"/>
        </a:defRPr>
      </a:lvl7pPr>
      <a:lvl8pPr marL="1371600" algn="ctr" rtl="0" fontAlgn="base">
        <a:spcBef>
          <a:spcPct val="0"/>
        </a:spcBef>
        <a:spcAft>
          <a:spcPct val="0"/>
        </a:spcAft>
        <a:defRPr sz="4000" b="1">
          <a:solidFill>
            <a:schemeClr val="tx1"/>
          </a:solidFill>
          <a:latin typeface="Arial" charset="0"/>
        </a:defRPr>
      </a:lvl8pPr>
      <a:lvl9pPr marL="1828800" algn="ctr" rtl="0" fontAlgn="base">
        <a:spcBef>
          <a:spcPct val="0"/>
        </a:spcBef>
        <a:spcAft>
          <a:spcPct val="0"/>
        </a:spcAft>
        <a:defRPr sz="4000" b="1">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1828800" y="381000"/>
            <a:ext cx="7315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3315" name="Rectangle 3"/>
          <p:cNvSpPr>
            <a:spLocks noGrp="1" noChangeArrowheads="1"/>
          </p:cNvSpPr>
          <p:nvPr>
            <p:ph type="body" idx="1"/>
          </p:nvPr>
        </p:nvSpPr>
        <p:spPr bwMode="auto">
          <a:xfrm>
            <a:off x="1676400" y="1371600"/>
            <a:ext cx="7467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4"/>
          <p:cNvSpPr>
            <a:spLocks noGrp="1" noChangeArrowheads="1"/>
          </p:cNvSpPr>
          <p:nvPr>
            <p:ph type="dt" sz="half" idx="2"/>
          </p:nvPr>
        </p:nvSpPr>
        <p:spPr bwMode="auto">
          <a:xfrm>
            <a:off x="457200" y="6629400"/>
            <a:ext cx="2133600" cy="228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eaLnBrk="1" hangingPunct="1">
              <a:defRPr sz="1400">
                <a:solidFill>
                  <a:schemeClr val="bg1"/>
                </a:solidFill>
                <a:latin typeface="Arial" charset="0"/>
              </a:defRPr>
            </a:lvl1pPr>
          </a:lstStyle>
          <a:p>
            <a:fld id="{545DC1D6-02D1-40CD-8816-63DC76733D62}" type="datetime1">
              <a:rPr lang="en-US" altLang="en-US"/>
              <a:pPr/>
              <a:t>3/8/2017</a:t>
            </a:fld>
            <a:endParaRPr lang="en-US" altLang="en-US"/>
          </a:p>
        </p:txBody>
      </p:sp>
      <p:sp>
        <p:nvSpPr>
          <p:cNvPr id="8" name="Rectangle 5"/>
          <p:cNvSpPr>
            <a:spLocks noGrp="1" noChangeArrowheads="1"/>
          </p:cNvSpPr>
          <p:nvPr>
            <p:ph type="ftr" sz="quarter" idx="3"/>
          </p:nvPr>
        </p:nvSpPr>
        <p:spPr bwMode="auto">
          <a:xfrm>
            <a:off x="3124200" y="6629400"/>
            <a:ext cx="2895600" cy="228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solidFill>
                  <a:schemeClr val="bg1"/>
                </a:solidFill>
                <a:latin typeface="Arial" charset="0"/>
              </a:defRPr>
            </a:lvl1pPr>
          </a:lstStyle>
          <a:p>
            <a:r>
              <a:rPr lang="en-US" altLang="en-US"/>
              <a:t>Copyright © Texas Education Agency, 2011. All rights reserved.</a:t>
            </a:r>
          </a:p>
        </p:txBody>
      </p:sp>
      <p:sp>
        <p:nvSpPr>
          <p:cNvPr id="9" name="Rectangle 6"/>
          <p:cNvSpPr>
            <a:spLocks noGrp="1" noChangeArrowheads="1"/>
          </p:cNvSpPr>
          <p:nvPr>
            <p:ph type="sldNum" sz="quarter" idx="4"/>
          </p:nvPr>
        </p:nvSpPr>
        <p:spPr bwMode="auto">
          <a:xfrm>
            <a:off x="6553200" y="6629400"/>
            <a:ext cx="2133600" cy="228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solidFill>
                  <a:schemeClr val="bg1"/>
                </a:solidFill>
                <a:latin typeface="Arial" charset="0"/>
              </a:defRPr>
            </a:lvl1pPr>
          </a:lstStyle>
          <a:p>
            <a:fld id="{53824B10-8487-4FD0-80F8-D43F508FD3A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Lst>
  <p:hf hdr="0" dt="0"/>
  <p:txStyles>
    <p:titleStyle>
      <a:lvl1pPr algn="ctr" rtl="0" eaLnBrk="0" fontAlgn="base" hangingPunct="0">
        <a:spcBef>
          <a:spcPct val="0"/>
        </a:spcBef>
        <a:spcAft>
          <a:spcPct val="0"/>
        </a:spcAft>
        <a:defRPr sz="4000" b="1">
          <a:solidFill>
            <a:schemeClr val="tx1"/>
          </a:solidFill>
          <a:latin typeface="+mj-lt"/>
          <a:ea typeface="Arial" pitchFamily="-105" charset="0"/>
          <a:cs typeface="+mj-cs"/>
        </a:defRPr>
      </a:lvl1pPr>
      <a:lvl2pPr algn="ctr" rtl="0" eaLnBrk="0" fontAlgn="base" hangingPunct="0">
        <a:spcBef>
          <a:spcPct val="0"/>
        </a:spcBef>
        <a:spcAft>
          <a:spcPct val="0"/>
        </a:spcAft>
        <a:defRPr sz="4000" b="1">
          <a:solidFill>
            <a:schemeClr val="tx1"/>
          </a:solidFill>
          <a:latin typeface="Arial" charset="0"/>
          <a:ea typeface="Arial" pitchFamily="-105" charset="0"/>
          <a:cs typeface="Arial" charset="0"/>
        </a:defRPr>
      </a:lvl2pPr>
      <a:lvl3pPr algn="ctr" rtl="0" eaLnBrk="0" fontAlgn="base" hangingPunct="0">
        <a:spcBef>
          <a:spcPct val="0"/>
        </a:spcBef>
        <a:spcAft>
          <a:spcPct val="0"/>
        </a:spcAft>
        <a:defRPr sz="4000" b="1">
          <a:solidFill>
            <a:schemeClr val="tx1"/>
          </a:solidFill>
          <a:latin typeface="Arial" charset="0"/>
          <a:ea typeface="Arial" pitchFamily="-105" charset="0"/>
          <a:cs typeface="Arial" charset="0"/>
        </a:defRPr>
      </a:lvl3pPr>
      <a:lvl4pPr algn="ctr" rtl="0" eaLnBrk="0" fontAlgn="base" hangingPunct="0">
        <a:spcBef>
          <a:spcPct val="0"/>
        </a:spcBef>
        <a:spcAft>
          <a:spcPct val="0"/>
        </a:spcAft>
        <a:defRPr sz="4000" b="1">
          <a:solidFill>
            <a:schemeClr val="tx1"/>
          </a:solidFill>
          <a:latin typeface="Arial" charset="0"/>
          <a:ea typeface="Arial" pitchFamily="-105" charset="0"/>
          <a:cs typeface="Arial" charset="0"/>
        </a:defRPr>
      </a:lvl4pPr>
      <a:lvl5pPr algn="ctr" rtl="0" eaLnBrk="0" fontAlgn="base" hangingPunct="0">
        <a:spcBef>
          <a:spcPct val="0"/>
        </a:spcBef>
        <a:spcAft>
          <a:spcPct val="0"/>
        </a:spcAft>
        <a:defRPr sz="4000" b="1">
          <a:solidFill>
            <a:schemeClr val="tx1"/>
          </a:solidFill>
          <a:latin typeface="Arial" charset="0"/>
          <a:ea typeface="Arial" pitchFamily="-105" charset="0"/>
          <a:cs typeface="Arial" charset="0"/>
        </a:defRPr>
      </a:lvl5pPr>
      <a:lvl6pPr marL="457200" algn="ctr" rtl="0" fontAlgn="base">
        <a:spcBef>
          <a:spcPct val="0"/>
        </a:spcBef>
        <a:spcAft>
          <a:spcPct val="0"/>
        </a:spcAft>
        <a:defRPr sz="4000" b="1">
          <a:solidFill>
            <a:schemeClr val="tx1"/>
          </a:solidFill>
          <a:latin typeface="Arial" charset="0"/>
          <a:cs typeface="Arial" charset="0"/>
        </a:defRPr>
      </a:lvl6pPr>
      <a:lvl7pPr marL="914400" algn="ctr" rtl="0" fontAlgn="base">
        <a:spcBef>
          <a:spcPct val="0"/>
        </a:spcBef>
        <a:spcAft>
          <a:spcPct val="0"/>
        </a:spcAft>
        <a:defRPr sz="4000" b="1">
          <a:solidFill>
            <a:schemeClr val="tx1"/>
          </a:solidFill>
          <a:latin typeface="Arial" charset="0"/>
          <a:cs typeface="Arial" charset="0"/>
        </a:defRPr>
      </a:lvl7pPr>
      <a:lvl8pPr marL="1371600" algn="ctr" rtl="0" fontAlgn="base">
        <a:spcBef>
          <a:spcPct val="0"/>
        </a:spcBef>
        <a:spcAft>
          <a:spcPct val="0"/>
        </a:spcAft>
        <a:defRPr sz="4000" b="1">
          <a:solidFill>
            <a:schemeClr val="tx1"/>
          </a:solidFill>
          <a:latin typeface="Arial" charset="0"/>
          <a:cs typeface="Arial" charset="0"/>
        </a:defRPr>
      </a:lvl8pPr>
      <a:lvl9pPr marL="1828800" algn="ctr" rtl="0" fontAlgn="base">
        <a:spcBef>
          <a:spcPct val="0"/>
        </a:spcBef>
        <a:spcAft>
          <a:spcPct val="0"/>
        </a:spcAft>
        <a:defRPr sz="4000" b="1">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10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10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10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10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10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59"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60"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 name="Rectangle 18"/>
          <p:cNvSpPr>
            <a:spLocks noGrp="1" noChangeArrowheads="1"/>
          </p:cNvSpPr>
          <p:nvPr>
            <p:ph type="dt" sz="quarter" idx="2"/>
          </p:nvPr>
        </p:nvSpPr>
        <p:spPr bwMode="auto">
          <a:xfrm>
            <a:off x="1066800"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fld id="{B6F4C9D9-36A6-4F0A-8867-3912B620AFE0}" type="datetime1">
              <a:rPr lang="en-US" altLang="en-US"/>
              <a:pPr/>
              <a:t>3/8/2017</a:t>
            </a:fld>
            <a:endParaRPr lang="en-US" altLang="en-US"/>
          </a:p>
        </p:txBody>
      </p:sp>
      <p:sp>
        <p:nvSpPr>
          <p:cNvPr id="35" name="Rectangle 19"/>
          <p:cNvSpPr>
            <a:spLocks noGrp="1" noChangeArrowheads="1"/>
          </p:cNvSpPr>
          <p:nvPr>
            <p:ph type="ftr" sz="quarter" idx="3"/>
          </p:nvPr>
        </p:nvSpPr>
        <p:spPr bwMode="auto">
          <a:xfrm>
            <a:off x="3352800" y="6248400"/>
            <a:ext cx="28956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r>
              <a:rPr lang="en-US" altLang="en-US"/>
              <a:t>Copyright © Texas Education Agency, 2011. All rights reserved.</a:t>
            </a:r>
          </a:p>
        </p:txBody>
      </p:sp>
      <p:sp>
        <p:nvSpPr>
          <p:cNvPr id="36" name="Rectangle 20"/>
          <p:cNvSpPr>
            <a:spLocks noGrp="1" noChangeArrowheads="1"/>
          </p:cNvSpPr>
          <p:nvPr>
            <p:ph type="sldNum" sz="quarter" idx="4"/>
          </p:nvPr>
        </p:nvSpPr>
        <p:spPr bwMode="auto">
          <a:xfrm>
            <a:off x="6705600"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8EDD6A91-9246-4701-B6B3-0A4BFDDB06C7}"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912" r:id="rId1"/>
  </p:sldLayoutIdLst>
  <p:hf hdr="0" dt="0"/>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ea typeface="ＭＳ Ｐゴシック" pitchFamily="-105" charset="-128"/>
          <a:cs typeface="ＭＳ Ｐゴシック" pitchFamily="-105" charset="-128"/>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ea typeface="ＭＳ Ｐゴシック" pitchFamily="-105" charset="-128"/>
          <a:cs typeface="ＭＳ Ｐゴシック" pitchFamily="-105" charset="-128"/>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ea typeface="ＭＳ Ｐゴシック" pitchFamily="-105" charset="-128"/>
          <a:cs typeface="ＭＳ Ｐゴシック" pitchFamily="-105" charset="-128"/>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ea typeface="ＭＳ Ｐゴシック" pitchFamily="-105" charset="-128"/>
          <a:cs typeface="ＭＳ Ｐゴシック" pitchFamily="-105" charset="-128"/>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ea typeface="ＭＳ Ｐゴシック" pitchFamily="-105" charset="-128"/>
          <a:cs typeface="ＭＳ Ｐゴシック" pitchFamily="-105" charset="-128"/>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105" charset="2"/>
        <a:buChar char="n"/>
        <a:defRPr sz="3200">
          <a:solidFill>
            <a:schemeClr val="tx1"/>
          </a:solidFill>
          <a:effectLst>
            <a:outerShdw blurRad="38100" dist="38100" dir="2700000" algn="tl">
              <a:srgbClr val="000000"/>
            </a:outerShdw>
          </a:effectLst>
          <a:latin typeface="Arial" charset="0"/>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Arial" charset="0"/>
          <a:ea typeface="ＭＳ Ｐゴシック" pitchFamily="-105" charset="-128"/>
        </a:defRPr>
      </a:lvl2pPr>
      <a:lvl3pPr marL="1143000" indent="-228600" algn="l" rtl="0" eaLnBrk="0" fontAlgn="base" hangingPunct="0">
        <a:spcBef>
          <a:spcPct val="20000"/>
        </a:spcBef>
        <a:spcAft>
          <a:spcPct val="0"/>
        </a:spcAft>
        <a:buClr>
          <a:schemeClr val="hlink"/>
        </a:buClr>
        <a:buSzPct val="70000"/>
        <a:buFont typeface="Wingdings" pitchFamily="-105" charset="2"/>
        <a:buChar char="n"/>
        <a:defRPr sz="2400">
          <a:solidFill>
            <a:schemeClr val="tx1"/>
          </a:solidFill>
          <a:effectLst>
            <a:outerShdw blurRad="38100" dist="38100" dir="2700000" algn="tl">
              <a:srgbClr val="000000"/>
            </a:outerShdw>
          </a:effectLst>
          <a:latin typeface="Arial" charset="0"/>
          <a:ea typeface="ＭＳ Ｐゴシック" pitchFamily="-105" charset="-128"/>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Arial" charset="0"/>
          <a:ea typeface="ＭＳ Ｐゴシック" pitchFamily="-105" charset="-128"/>
        </a:defRPr>
      </a:lvl4pPr>
      <a:lvl5pPr marL="2057400" indent="-228600" algn="l" rtl="0" eaLnBrk="0" fontAlgn="base" hangingPunct="0">
        <a:spcBef>
          <a:spcPct val="20000"/>
        </a:spcBef>
        <a:spcAft>
          <a:spcPct val="0"/>
        </a:spcAft>
        <a:buClr>
          <a:schemeClr val="hlink"/>
        </a:buClr>
        <a:buSzPct val="70000"/>
        <a:buFont typeface="Wingdings" pitchFamily="-105" charset="2"/>
        <a:buChar char="n"/>
        <a:defRPr sz="2000">
          <a:solidFill>
            <a:schemeClr val="tx1"/>
          </a:solidFill>
          <a:effectLst>
            <a:outerShdw blurRad="38100" dist="38100" dir="2700000" algn="tl">
              <a:srgbClr val="000000"/>
            </a:outerShdw>
          </a:effectLst>
          <a:latin typeface="Arial" charset="0"/>
          <a:ea typeface="ＭＳ Ｐゴシック" pitchFamily="-105" charset="-128"/>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5334000"/>
            <a:ext cx="9144000" cy="685800"/>
          </a:xfrm>
        </p:spPr>
        <p:txBody>
          <a:bodyPr/>
          <a:lstStyle/>
          <a:p>
            <a:pPr eaLnBrk="1" hangingPunct="1">
              <a:defRPr/>
            </a:pPr>
            <a:r>
              <a:rPr lang="en-US" sz="3600" dirty="0">
                <a:solidFill>
                  <a:schemeClr val="bg1"/>
                </a:solidFill>
                <a:effectLst>
                  <a:outerShdw blurRad="38100" dist="38100" dir="2700000" algn="tl">
                    <a:srgbClr val="000000">
                      <a:alpha val="43137"/>
                    </a:srgbClr>
                  </a:outerShdw>
                </a:effectLst>
                <a:latin typeface="Calibri"/>
                <a:cs typeface="Calibri"/>
              </a:rPr>
              <a:t>Division and Balance</a:t>
            </a:r>
            <a:br>
              <a:rPr lang="en-US" sz="3600" dirty="0">
                <a:solidFill>
                  <a:schemeClr val="bg1"/>
                </a:solidFill>
                <a:effectLst>
                  <a:outerShdw blurRad="38100" dist="38100" dir="2700000" algn="tl">
                    <a:srgbClr val="000000">
                      <a:alpha val="43137"/>
                    </a:srgbClr>
                  </a:outerShdw>
                </a:effectLst>
                <a:latin typeface="Calibri"/>
                <a:cs typeface="Calibri"/>
              </a:rPr>
            </a:br>
            <a:r>
              <a:rPr lang="en-US" sz="3600" dirty="0">
                <a:solidFill>
                  <a:schemeClr val="bg1"/>
                </a:solidFill>
                <a:effectLst>
                  <a:outerShdw blurRad="38100" dist="38100" dir="2700000" algn="tl">
                    <a:srgbClr val="000000">
                      <a:alpha val="43137"/>
                    </a:srgbClr>
                  </a:outerShdw>
                </a:effectLst>
                <a:latin typeface="Calibri"/>
                <a:cs typeface="Calibri"/>
              </a:rPr>
              <a:t> of Governmental Powers</a:t>
            </a:r>
          </a:p>
        </p:txBody>
      </p:sp>
      <p:sp>
        <p:nvSpPr>
          <p:cNvPr id="5" name="Footer Placeholder 4"/>
          <p:cNvSpPr>
            <a:spLocks noGrp="1"/>
          </p:cNvSpPr>
          <p:nvPr>
            <p:ph type="ftr" sz="quarter" idx="11"/>
          </p:nvPr>
        </p:nvSpPr>
        <p:spPr>
          <a:xfrm>
            <a:off x="2057400" y="6400800"/>
            <a:ext cx="5486400" cy="457200"/>
          </a:xfrm>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solidFill>
                  <a:schemeClr val="bg1"/>
                </a:solidFill>
                <a:effectLst>
                  <a:outerShdw blurRad="38100" dist="38100" dir="2700000" algn="tl">
                    <a:srgbClr val="C0C0C0"/>
                  </a:outerShdw>
                </a:effectLst>
                <a:latin typeface="Calibri" pitchFamily="-105" charset="0"/>
                <a:ea typeface="Arial" charset="0"/>
                <a:cs typeface="Calibri" pitchFamily="-105" charset="0"/>
              </a:rPr>
              <a:t>Copyright © Texas Education Agency, 2013. All rights reserved.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1828800" y="381000"/>
            <a:ext cx="6477000" cy="914400"/>
          </a:xfrm>
        </p:spPr>
        <p:txBody>
          <a:bodyPr/>
          <a:lstStyle/>
          <a:p>
            <a:pPr eaLnBrk="1" hangingPunct="1">
              <a:defRPr/>
            </a:pPr>
            <a:r>
              <a:rPr lang="en-US" dirty="0" smtClean="0">
                <a:effectLst>
                  <a:outerShdw blurRad="38100" dist="38100" dir="2700000" algn="tl">
                    <a:srgbClr val="C0C0C0"/>
                  </a:outerShdw>
                </a:effectLst>
                <a:latin typeface="Calibri"/>
                <a:ea typeface="+mj-ea"/>
                <a:cs typeface="Calibri"/>
              </a:rPr>
              <a:t>The Power to Govern</a:t>
            </a:r>
          </a:p>
        </p:txBody>
      </p:sp>
      <p:sp>
        <p:nvSpPr>
          <p:cNvPr id="23555" name="Rectangle 3"/>
          <p:cNvSpPr>
            <a:spLocks noGrp="1" noChangeArrowheads="1"/>
          </p:cNvSpPr>
          <p:nvPr>
            <p:ph type="body" idx="4294967295"/>
          </p:nvPr>
        </p:nvSpPr>
        <p:spPr>
          <a:xfrm>
            <a:off x="1295400" y="1676400"/>
            <a:ext cx="7467600" cy="4648200"/>
          </a:xfrm>
        </p:spPr>
        <p:txBody>
          <a:bodyPr/>
          <a:lstStyle/>
          <a:p>
            <a:pPr eaLnBrk="1" hangingPunct="1"/>
            <a:r>
              <a:rPr lang="en-US" altLang="en-US" sz="2800" b="1" i="1" u="sng" smtClean="0">
                <a:effectLst>
                  <a:outerShdw blurRad="38100" dist="38100" dir="2700000" algn="tl">
                    <a:srgbClr val="C0C0C0"/>
                  </a:outerShdw>
                </a:effectLst>
                <a:latin typeface="Calibri" pitchFamily="-105" charset="0"/>
              </a:rPr>
              <a:t>Sovereignty of the States</a:t>
            </a:r>
          </a:p>
          <a:p>
            <a:pPr lvl="1" eaLnBrk="1" hangingPunct="1"/>
            <a:r>
              <a:rPr lang="en-US" altLang="en-US" sz="2400" b="1" i="1" smtClean="0">
                <a:effectLst>
                  <a:outerShdw blurRad="38100" dist="38100" dir="2700000" algn="tl">
                    <a:srgbClr val="C0C0C0"/>
                  </a:outerShdw>
                </a:effectLst>
                <a:latin typeface="Calibri" pitchFamily="-105" charset="0"/>
              </a:rPr>
              <a:t>Tenth Amendment- </a:t>
            </a:r>
            <a:r>
              <a:rPr lang="en-US" altLang="en-US" sz="2400" smtClean="0">
                <a:effectLst>
                  <a:outerShdw blurRad="38100" dist="38100" dir="2700000" algn="tl">
                    <a:srgbClr val="C0C0C0"/>
                  </a:outerShdw>
                </a:effectLst>
                <a:latin typeface="Calibri" pitchFamily="-105" charset="0"/>
              </a:rPr>
              <a:t>acknowledges the continued sovereignty of all of the states to govern their own citizens within their own borders</a:t>
            </a:r>
          </a:p>
          <a:p>
            <a:pPr lvl="1" eaLnBrk="1" hangingPunct="1"/>
            <a:r>
              <a:rPr lang="en-US" altLang="en-US" sz="2400" smtClean="0">
                <a:effectLst>
                  <a:outerShdw blurRad="38100" dist="38100" dir="2700000" algn="tl">
                    <a:srgbClr val="C0C0C0"/>
                  </a:outerShdw>
                </a:effectLst>
                <a:latin typeface="Calibri" pitchFamily="-105" charset="0"/>
              </a:rPr>
              <a:t>Supreme political authority free from external control</a:t>
            </a:r>
          </a:p>
          <a:p>
            <a:pPr lvl="1" eaLnBrk="1" hangingPunct="1"/>
            <a:r>
              <a:rPr lang="en-US" altLang="en-US" sz="2400" b="1" i="1" smtClean="0">
                <a:effectLst>
                  <a:outerShdw blurRad="38100" dist="38100" dir="2700000" algn="tl">
                    <a:srgbClr val="C0C0C0"/>
                  </a:outerShdw>
                </a:effectLst>
                <a:latin typeface="Calibri" pitchFamily="-105" charset="0"/>
              </a:rPr>
              <a:t>Article VI- </a:t>
            </a:r>
            <a:r>
              <a:rPr lang="en-US" altLang="en-US" sz="2400" smtClean="0">
                <a:effectLst>
                  <a:outerShdw blurRad="38100" dist="38100" dir="2700000" algn="tl">
                    <a:srgbClr val="C0C0C0"/>
                  </a:outerShdw>
                </a:effectLst>
                <a:latin typeface="Calibri" pitchFamily="-105" charset="0"/>
              </a:rPr>
              <a:t>recognizes the Constitution to be the supreme law of the land</a:t>
            </a:r>
          </a:p>
          <a:p>
            <a:pPr lvl="1" eaLnBrk="1" hangingPunct="1"/>
            <a:r>
              <a:rPr lang="en-US" altLang="en-US" sz="2400" smtClean="0">
                <a:effectLst>
                  <a:outerShdw blurRad="38100" dist="38100" dir="2700000" algn="tl">
                    <a:srgbClr val="C0C0C0"/>
                  </a:outerShdw>
                </a:effectLst>
                <a:latin typeface="Calibri" pitchFamily="-105" charset="0"/>
              </a:rPr>
              <a:t>Constitution prevails over any possible contrary state constitutions or law</a:t>
            </a:r>
          </a:p>
          <a:p>
            <a:pPr eaLnBrk="1" hangingPunct="1"/>
            <a:endParaRPr lang="en-US" altLang="en-US" sz="2800" smtClean="0">
              <a:effectLst>
                <a:outerShdw blurRad="38100" dist="38100" dir="2700000" algn="tl">
                  <a:srgbClr val="C0C0C0"/>
                </a:outerShdw>
              </a:effectLst>
              <a:latin typeface="Calibri" pitchFamily="-105" charset="0"/>
            </a:endParaRPr>
          </a:p>
        </p:txBody>
      </p:sp>
      <p:sp>
        <p:nvSpPr>
          <p:cNvPr id="4506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BAAFF2B3-09DF-4B2A-A675-777762E9CA5B}" type="slidenum">
              <a:rPr lang="en-US" altLang="en-US" sz="1400">
                <a:latin typeface="Arial" charset="0"/>
              </a:rPr>
              <a:pPr/>
              <a:t>10</a:t>
            </a:fld>
            <a:endParaRPr lang="en-US" altLang="en-US" sz="1400">
              <a:latin typeface="Arial" charset="0"/>
            </a:endParaRPr>
          </a:p>
        </p:txBody>
      </p:sp>
      <p:sp>
        <p:nvSpPr>
          <p:cNvPr id="45061" name="Footer Placeholder 3"/>
          <p:cNvSpPr>
            <a:spLocks noGrp="1"/>
          </p:cNvSpPr>
          <p:nvPr>
            <p:ph type="ftr" sz="quarter" idx="11"/>
          </p:nvPr>
        </p:nvSpPr>
        <p:spPr>
          <a:xfrm>
            <a:off x="1828800" y="6245225"/>
            <a:ext cx="58674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anim calcmode="lin" valueType="num">
                                      <p:cBhvr additive="base">
                                        <p:cTn id="11" dur="5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355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anim calcmode="lin" valueType="num">
                                      <p:cBhvr additive="base">
                                        <p:cTn id="15"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355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anim calcmode="lin" valueType="num">
                                      <p:cBhvr additive="base">
                                        <p:cTn id="19" dur="5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3555">
                                            <p:txEl>
                                              <p:pRg st="4" end="4"/>
                                            </p:txEl>
                                          </p:spTgt>
                                        </p:tgtEl>
                                        <p:attrNameLst>
                                          <p:attrName>style.visibility</p:attrName>
                                        </p:attrNameLst>
                                      </p:cBhvr>
                                      <p:to>
                                        <p:strVal val="visible"/>
                                      </p:to>
                                    </p:set>
                                    <p:anim calcmode="lin" valueType="num">
                                      <p:cBhvr additive="base">
                                        <p:cTn id="23" dur="5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355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1828800" y="381000"/>
            <a:ext cx="6172200" cy="914400"/>
          </a:xfrm>
        </p:spPr>
        <p:txBody>
          <a:bodyPr/>
          <a:lstStyle/>
          <a:p>
            <a:pPr eaLnBrk="1" hangingPunct="1">
              <a:defRPr/>
            </a:pPr>
            <a:r>
              <a:rPr lang="en-US" dirty="0" smtClean="0">
                <a:effectLst>
                  <a:outerShdw blurRad="38100" dist="38100" dir="2700000" algn="tl">
                    <a:srgbClr val="C0C0C0"/>
                  </a:outerShdw>
                </a:effectLst>
                <a:latin typeface="Calibri"/>
                <a:ea typeface="+mj-ea"/>
                <a:cs typeface="Calibri"/>
              </a:rPr>
              <a:t>The Power to Govern</a:t>
            </a:r>
          </a:p>
        </p:txBody>
      </p:sp>
      <p:sp>
        <p:nvSpPr>
          <p:cNvPr id="25603" name="Rectangle 3"/>
          <p:cNvSpPr>
            <a:spLocks noGrp="1" noChangeArrowheads="1"/>
          </p:cNvSpPr>
          <p:nvPr>
            <p:ph type="body" idx="4294967295"/>
          </p:nvPr>
        </p:nvSpPr>
        <p:spPr>
          <a:xfrm>
            <a:off x="1905000" y="1752600"/>
            <a:ext cx="6629400" cy="3657600"/>
          </a:xfrm>
        </p:spPr>
        <p:txBody>
          <a:bodyPr/>
          <a:lstStyle/>
          <a:p>
            <a:pPr eaLnBrk="1" hangingPunct="1"/>
            <a:r>
              <a:rPr lang="en-US" altLang="en-US" b="1" i="1" u="sng" smtClean="0">
                <a:effectLst>
                  <a:outerShdw blurRad="38100" dist="38100" dir="2700000" algn="tl">
                    <a:srgbClr val="C0C0C0"/>
                  </a:outerShdw>
                </a:effectLst>
                <a:latin typeface="Calibri" pitchFamily="-105" charset="0"/>
              </a:rPr>
              <a:t>Limiting States’ Powers</a:t>
            </a:r>
          </a:p>
          <a:p>
            <a:pPr lvl="1" eaLnBrk="1" hangingPunct="1"/>
            <a:r>
              <a:rPr lang="en-US" altLang="en-US" smtClean="0">
                <a:effectLst>
                  <a:outerShdw blurRad="38100" dist="38100" dir="2700000" algn="tl">
                    <a:srgbClr val="C0C0C0"/>
                  </a:outerShdw>
                </a:effectLst>
                <a:latin typeface="Calibri" pitchFamily="-105" charset="0"/>
              </a:rPr>
              <a:t>U.S. citizens cannot receive special privileges from individual states</a:t>
            </a:r>
          </a:p>
          <a:p>
            <a:pPr lvl="1" eaLnBrk="1" hangingPunct="1"/>
            <a:r>
              <a:rPr lang="en-US" altLang="en-US" smtClean="0">
                <a:effectLst>
                  <a:outerShdw blurRad="38100" dist="38100" dir="2700000" algn="tl">
                    <a:srgbClr val="C0C0C0"/>
                  </a:outerShdw>
                </a:effectLst>
                <a:latin typeface="Calibri" pitchFamily="-105" charset="0"/>
              </a:rPr>
              <a:t>All persons born or naturalized in the U.S. are subject to the jurisdiction of the U.S. and the state wherein they reside</a:t>
            </a:r>
          </a:p>
        </p:txBody>
      </p:sp>
      <p:sp>
        <p:nvSpPr>
          <p:cNvPr id="4710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2C5D99F0-65DA-411D-B735-EC9E2ECC74E3}" type="slidenum">
              <a:rPr lang="en-US" altLang="en-US" sz="1400">
                <a:latin typeface="Arial" charset="0"/>
              </a:rPr>
              <a:pPr/>
              <a:t>11</a:t>
            </a:fld>
            <a:endParaRPr lang="en-US" altLang="en-US" sz="1400">
              <a:latin typeface="Arial" charset="0"/>
            </a:endParaRPr>
          </a:p>
        </p:txBody>
      </p:sp>
      <p:sp>
        <p:nvSpPr>
          <p:cNvPr id="47109" name="Footer Placeholder 3"/>
          <p:cNvSpPr>
            <a:spLocks noGrp="1"/>
          </p:cNvSpPr>
          <p:nvPr>
            <p:ph type="ftr" sz="quarter" idx="11"/>
          </p:nvPr>
        </p:nvSpPr>
        <p:spPr>
          <a:xfrm>
            <a:off x="1828800" y="6245225"/>
            <a:ext cx="58674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anim calcmode="lin" valueType="num">
                                      <p:cBhvr additive="base">
                                        <p:cTn id="11" dur="500" fill="hold"/>
                                        <p:tgtEl>
                                          <p:spTgt spid="2560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560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anim calcmode="lin" valueType="num">
                                      <p:cBhvr additive="base">
                                        <p:cTn id="15" dur="500" fill="hold"/>
                                        <p:tgtEl>
                                          <p:spTgt spid="2560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560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2286000" y="381000"/>
            <a:ext cx="4681538" cy="708025"/>
          </a:xfrm>
          <a:prstGeom prst="rect">
            <a:avLst/>
          </a:prstGeom>
        </p:spPr>
        <p:txBody>
          <a:bodyPr wrap="none">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4000" b="1">
                <a:solidFill>
                  <a:srgbClr val="000000"/>
                </a:solidFill>
                <a:effectLst>
                  <a:outerShdw blurRad="38100" dist="38100" dir="2700000" algn="tl">
                    <a:srgbClr val="C0C0C0"/>
                  </a:outerShdw>
                </a:effectLst>
                <a:latin typeface="Calibri" pitchFamily="-105" charset="0"/>
              </a:rPr>
              <a:t>The Power to Govern</a:t>
            </a:r>
            <a:endParaRPr lang="en-US" altLang="en-US" sz="1800">
              <a:latin typeface="Calibri" pitchFamily="-105" charset="0"/>
            </a:endParaRPr>
          </a:p>
        </p:txBody>
      </p:sp>
      <p:sp>
        <p:nvSpPr>
          <p:cNvPr id="4915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678E9A15-03D4-4FB3-9C0F-11ABC0F1E3E7}" type="slidenum">
              <a:rPr lang="en-US" altLang="en-US" sz="1400">
                <a:latin typeface="Arial" charset="0"/>
              </a:rPr>
              <a:pPr/>
              <a:t>12</a:t>
            </a:fld>
            <a:endParaRPr lang="en-US" altLang="en-US" sz="1400">
              <a:latin typeface="Arial" charset="0"/>
            </a:endParaRPr>
          </a:p>
        </p:txBody>
      </p:sp>
      <p:sp>
        <p:nvSpPr>
          <p:cNvPr id="49157" name="Footer Placeholder 3"/>
          <p:cNvSpPr>
            <a:spLocks noGrp="1"/>
          </p:cNvSpPr>
          <p:nvPr>
            <p:ph type="ftr" sz="quarter" idx="11"/>
          </p:nvPr>
        </p:nvSpPr>
        <p:spPr>
          <a:xfrm>
            <a:off x="1828800" y="6245225"/>
            <a:ext cx="58674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133600" y="152400"/>
            <a:ext cx="6096000" cy="914400"/>
          </a:xfrm>
        </p:spPr>
        <p:txBody>
          <a:bodyPr/>
          <a:lstStyle/>
          <a:p>
            <a:pPr eaLnBrk="1" hangingPunct="1">
              <a:defRPr/>
            </a:pPr>
            <a:r>
              <a:rPr lang="en-US" sz="3600" dirty="0">
                <a:effectLst>
                  <a:outerShdw blurRad="38100" dist="38100" dir="2700000" algn="tl">
                    <a:srgbClr val="000000">
                      <a:alpha val="43137"/>
                    </a:srgbClr>
                  </a:outerShdw>
                </a:effectLst>
                <a:latin typeface="Calibri"/>
                <a:ea typeface="+mj-ea"/>
                <a:cs typeface="Calibri"/>
              </a:rPr>
              <a:t>Assignments</a:t>
            </a:r>
          </a:p>
        </p:txBody>
      </p:sp>
      <p:sp>
        <p:nvSpPr>
          <p:cNvPr id="17411" name="Rectangle 3"/>
          <p:cNvSpPr>
            <a:spLocks noGrp="1" noChangeArrowheads="1"/>
          </p:cNvSpPr>
          <p:nvPr>
            <p:ph type="body" idx="1"/>
          </p:nvPr>
        </p:nvSpPr>
        <p:spPr>
          <a:xfrm>
            <a:off x="1447800" y="1447800"/>
            <a:ext cx="7467600" cy="3810000"/>
          </a:xfrm>
        </p:spPr>
        <p:txBody>
          <a:bodyPr/>
          <a:lstStyle/>
          <a:p>
            <a:pPr>
              <a:buFontTx/>
              <a:buAutoNum type="arabicPeriod"/>
            </a:pPr>
            <a:r>
              <a:rPr lang="en-US" altLang="en-US" sz="1800" b="1" smtClean="0">
                <a:latin typeface="Calibri" pitchFamily="-105" charset="0"/>
              </a:rPr>
              <a:t>How Government Affects a Day in My Life Poster:</a:t>
            </a:r>
            <a:r>
              <a:rPr lang="en-US" altLang="en-US" sz="1800" smtClean="0">
                <a:latin typeface="Calibri" pitchFamily="-105" charset="0"/>
              </a:rPr>
              <a:t> Ask students to record the events of a day in their lives and note the agencies that have some connection to these events. Give examples to help students get started with this assignment. For example, the hamburger they ate for lunch was tested by the FDA and the hair dryer they used in the morning was regulated by the Consumer Product Safety Commission. The assignment (poster) should have at least ten events and government relationships. The poster should include words and pictures.</a:t>
            </a:r>
          </a:p>
          <a:p>
            <a:pPr>
              <a:buFontTx/>
              <a:buAutoNum type="arabicPeriod"/>
            </a:pPr>
            <a:r>
              <a:rPr lang="en-US" altLang="en-US" sz="1800" b="1" smtClean="0">
                <a:latin typeface="Calibri" pitchFamily="-105" charset="0"/>
              </a:rPr>
              <a:t>Division of Governmental Power Poster</a:t>
            </a:r>
            <a:r>
              <a:rPr lang="en-US" altLang="en-US" sz="1800" smtClean="0">
                <a:latin typeface="Calibri" pitchFamily="-105" charset="0"/>
              </a:rPr>
              <a:t>: Split the class into teams with two members. Each team must design a poster that defines the Executive, Legislative, and Judicial branches of government through words and pictures. The poster should indicate what individuals (specific names) are involved in each branch of government. The legislative branch can include names of representatives from your state.</a:t>
            </a:r>
          </a:p>
          <a:p>
            <a:pPr eaLnBrk="1" hangingPunct="1"/>
            <a:endParaRPr lang="en-US" altLang="en-US" sz="1600" smtClean="0">
              <a:latin typeface="Calibri" pitchFamily="-105" charset="0"/>
            </a:endParaRPr>
          </a:p>
        </p:txBody>
      </p:sp>
      <p:sp>
        <p:nvSpPr>
          <p:cNvPr id="18436" name="TextBox 4"/>
          <p:cNvSpPr txBox="1">
            <a:spLocks noChangeArrowheads="1"/>
          </p:cNvSpPr>
          <p:nvPr/>
        </p:nvSpPr>
        <p:spPr bwMode="auto">
          <a:xfrm>
            <a:off x="2667000" y="914400"/>
            <a:ext cx="4800600" cy="400050"/>
          </a:xfrm>
          <a:prstGeom prst="rect">
            <a:avLst/>
          </a:prstGeom>
          <a:noFill/>
          <a:ln w="9525">
            <a:noFill/>
            <a:miter lim="800000"/>
            <a:headEnd/>
            <a:tailEnd/>
          </a:ln>
        </p:spPr>
        <p:txBody>
          <a:bodyPr>
            <a:spAutoFit/>
          </a:bodyPr>
          <a:lstStyle/>
          <a:p>
            <a:pPr algn="ctr">
              <a:defRPr/>
            </a:pPr>
            <a:r>
              <a:rPr lang="en-US" sz="2000" b="1" dirty="0">
                <a:effectLst>
                  <a:outerShdw blurRad="38100" dist="38100" dir="2700000" algn="tl">
                    <a:srgbClr val="000000">
                      <a:alpha val="43137"/>
                    </a:srgbClr>
                  </a:outerShdw>
                </a:effectLst>
                <a:ea typeface="+mn-ea"/>
              </a:rPr>
              <a:t>Independent Practice Assignments</a:t>
            </a:r>
          </a:p>
        </p:txBody>
      </p:sp>
      <p:sp>
        <p:nvSpPr>
          <p:cNvPr id="512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FEF8515A-374E-495F-B00E-BCA127BE10EF}" type="slidenum">
              <a:rPr lang="en-US" altLang="en-US" sz="1400">
                <a:latin typeface="Arial" charset="0"/>
              </a:rPr>
              <a:pPr/>
              <a:t>13</a:t>
            </a:fld>
            <a:endParaRPr lang="en-US" altLang="en-US" sz="1400">
              <a:latin typeface="Arial" charset="0"/>
            </a:endParaRPr>
          </a:p>
        </p:txBody>
      </p:sp>
      <p:sp>
        <p:nvSpPr>
          <p:cNvPr id="51206" name="Footer Placeholder 3"/>
          <p:cNvSpPr>
            <a:spLocks noGrp="1"/>
          </p:cNvSpPr>
          <p:nvPr>
            <p:ph type="ftr" sz="quarter" idx="11"/>
          </p:nvPr>
        </p:nvSpPr>
        <p:spPr>
          <a:xfrm>
            <a:off x="1828800" y="6245225"/>
            <a:ext cx="58674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ChangeArrowheads="1"/>
          </p:cNvSpPr>
          <p:nvPr/>
        </p:nvSpPr>
        <p:spPr bwMode="auto">
          <a:xfrm>
            <a:off x="762000" y="1752600"/>
            <a:ext cx="8077200"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pPr eaLnBrk="1" hangingPunct="1"/>
            <a:r>
              <a:rPr lang="en-US" altLang="en-US" sz="1200" i="1">
                <a:solidFill>
                  <a:srgbClr val="000000"/>
                </a:solidFill>
                <a:latin typeface="Arial" charset="0"/>
                <a:ea typeface="Calibri" pitchFamily="-105" charset="0"/>
                <a:cs typeface="Arial" charset="0"/>
              </a:rPr>
              <a:t> Copyright and Terms of Service</a:t>
            </a:r>
          </a:p>
          <a:p>
            <a:pPr eaLnBrk="1" hangingPunct="1"/>
            <a:endParaRPr lang="en-US" altLang="en-US" sz="1800">
              <a:solidFill>
                <a:srgbClr val="000000"/>
              </a:solidFill>
              <a:latin typeface="Times New Roman" pitchFamily="-105" charset="-52"/>
              <a:ea typeface="Calibri" pitchFamily="-105" charset="0"/>
              <a:cs typeface="Arial" charset="0"/>
            </a:endParaRPr>
          </a:p>
          <a:p>
            <a:r>
              <a:rPr lang="en-US" altLang="en-US" sz="1200" i="1">
                <a:solidFill>
                  <a:srgbClr val="000000"/>
                </a:solidFill>
                <a:latin typeface="Arial" charset="0"/>
                <a:ea typeface="Calibri" pitchFamily="-105" charset="0"/>
                <a:cs typeface="Arial" charset="0"/>
              </a:rPr>
              <a:t>Copyright © Texas Education Agency. The materials found on this website are copyrighted © and trademarked ™ as the property of the Texas Education Agency and may not be reproduced without the express written permission of the Texas Education Agency, except under the following conditions: </a:t>
            </a:r>
            <a:endParaRPr lang="en-US" altLang="en-US" sz="1800">
              <a:solidFill>
                <a:srgbClr val="000000"/>
              </a:solidFill>
              <a:latin typeface="Times New Roman" pitchFamily="-105" charset="-52"/>
            </a:endParaRPr>
          </a:p>
          <a:p>
            <a:pPr>
              <a:buFontTx/>
              <a:buAutoNum type="arabicParenR"/>
            </a:pPr>
            <a:r>
              <a:rPr lang="en-US" altLang="en-US" sz="1200" i="1">
                <a:solidFill>
                  <a:srgbClr val="000000"/>
                </a:solidFill>
                <a:latin typeface="Arial" charset="0"/>
              </a:rPr>
              <a:t>Texas public school districts, charter schools, and Education Service Centers may reproduce and use copies of the Materials and Related Materials for the districts’ and schools’ educational use without obtaining permission from the Texas Education Agency;</a:t>
            </a:r>
          </a:p>
          <a:p>
            <a:endParaRPr lang="en-US" altLang="en-US" sz="1800">
              <a:solidFill>
                <a:srgbClr val="000000"/>
              </a:solidFill>
              <a:latin typeface="Times New Roman" pitchFamily="-105" charset="-52"/>
            </a:endParaRPr>
          </a:p>
          <a:p>
            <a:r>
              <a:rPr lang="en-US" altLang="en-US" sz="1200" i="1">
                <a:solidFill>
                  <a:srgbClr val="000000"/>
                </a:solidFill>
                <a:latin typeface="Arial" charset="0"/>
              </a:rPr>
              <a:t>2) Residents of the state of Texas may reproduce and use copies of the Materials and Related Materials for individual personal use only without obtaining written permission of the Texas Education Agency;</a:t>
            </a:r>
          </a:p>
          <a:p>
            <a:endParaRPr lang="en-US" altLang="en-US" sz="1800">
              <a:solidFill>
                <a:srgbClr val="000000"/>
              </a:solidFill>
              <a:latin typeface="Times New Roman" pitchFamily="-105" charset="-52"/>
            </a:endParaRPr>
          </a:p>
          <a:p>
            <a:r>
              <a:rPr lang="en-US" altLang="en-US" sz="1200" i="1">
                <a:solidFill>
                  <a:srgbClr val="000000"/>
                </a:solidFill>
                <a:latin typeface="Arial" charset="0"/>
              </a:rPr>
              <a:t>3) Any portion reproduced must be reproduced in its entirety and remain unedited, unaltered and unchanged in any way;</a:t>
            </a:r>
          </a:p>
          <a:p>
            <a:endParaRPr lang="en-US" altLang="en-US" sz="1800">
              <a:solidFill>
                <a:srgbClr val="000000"/>
              </a:solidFill>
              <a:latin typeface="Times New Roman" pitchFamily="-105" charset="-52"/>
            </a:endParaRPr>
          </a:p>
          <a:p>
            <a:r>
              <a:rPr lang="en-US" altLang="en-US" sz="1200" i="1">
                <a:solidFill>
                  <a:srgbClr val="000000"/>
                </a:solidFill>
                <a:latin typeface="Arial" charset="0"/>
              </a:rPr>
              <a:t>4) No monetary charge can be made for the reproduced materials or any document containing them; however, a reasonable charge to cover only the cost of reproduction and distribution may be charged.</a:t>
            </a:r>
            <a:endParaRPr lang="en-US" altLang="en-US" sz="1800">
              <a:solidFill>
                <a:srgbClr val="000000"/>
              </a:solidFill>
              <a:latin typeface="Times New Roman" pitchFamily="-105" charset="-52"/>
            </a:endParaRPr>
          </a:p>
          <a:p>
            <a:r>
              <a:rPr lang="en-US" altLang="en-US" sz="1200" i="1">
                <a:solidFill>
                  <a:srgbClr val="000000"/>
                </a:solidFill>
                <a:latin typeface="Arial" charset="0"/>
              </a:rPr>
              <a:t>Private entities or persons located in Texas that are not Texas public school districts or Texas charter schools or any entity, whether public or private, educational or non-educational, located outside the state of Texas MUST obtain written approval from the Texas Education Agency and will be required to enter into a license agreement that may involve the payment of a licensing fee or a royalty fee.</a:t>
            </a:r>
            <a:endParaRPr lang="en-US" altLang="en-US" sz="2800">
              <a:latin typeface="Arial" charset="0"/>
            </a:endParaRPr>
          </a:p>
        </p:txBody>
      </p:sp>
      <p:sp>
        <p:nvSpPr>
          <p:cNvPr id="2969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2D2C4ED8-3029-4FFD-849F-6A54195DDC15}" type="slidenum">
              <a:rPr lang="en-US" altLang="en-US" sz="1400">
                <a:latin typeface="Arial" charset="0"/>
              </a:rPr>
              <a:pPr/>
              <a:t>2</a:t>
            </a:fld>
            <a:endParaRPr lang="en-US" altLang="en-US" sz="1400">
              <a:latin typeface="Arial" charset="0"/>
            </a:endParaRPr>
          </a:p>
        </p:txBody>
      </p:sp>
      <p:sp>
        <p:nvSpPr>
          <p:cNvPr id="29700" name="Footer Placeholder 3"/>
          <p:cNvSpPr>
            <a:spLocks noGrp="1"/>
          </p:cNvSpPr>
          <p:nvPr>
            <p:ph type="ftr" sz="quarter" idx="11"/>
          </p:nvPr>
        </p:nvSpPr>
        <p:spPr>
          <a:xfrm>
            <a:off x="1828800" y="6245225"/>
            <a:ext cx="58674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pPr eaLnBrk="1" hangingPunct="1">
              <a:defRPr/>
            </a:pPr>
            <a:r>
              <a:rPr lang="en-US" dirty="0" smtClean="0">
                <a:effectLst>
                  <a:outerShdw blurRad="38100" dist="38100" dir="2700000" algn="tl">
                    <a:srgbClr val="C0C0C0"/>
                  </a:outerShdw>
                </a:effectLst>
                <a:latin typeface="Calibri"/>
                <a:ea typeface="+mj-ea"/>
                <a:cs typeface="Calibri"/>
              </a:rPr>
              <a:t>System of Checks and Balances</a:t>
            </a:r>
          </a:p>
        </p:txBody>
      </p:sp>
      <p:sp>
        <p:nvSpPr>
          <p:cNvPr id="9219" name="Rectangle 3"/>
          <p:cNvSpPr>
            <a:spLocks noGrp="1" noChangeArrowheads="1"/>
          </p:cNvSpPr>
          <p:nvPr>
            <p:ph type="body" idx="4294967295"/>
          </p:nvPr>
        </p:nvSpPr>
        <p:spPr>
          <a:xfrm>
            <a:off x="609600" y="1905000"/>
            <a:ext cx="6934200" cy="4419600"/>
          </a:xfrm>
        </p:spPr>
        <p:txBody>
          <a:bodyPr/>
          <a:lstStyle/>
          <a:p>
            <a:pPr eaLnBrk="1" hangingPunct="1">
              <a:lnSpc>
                <a:spcPct val="90000"/>
              </a:lnSpc>
              <a:buFontTx/>
              <a:buNone/>
              <a:defRPr/>
            </a:pPr>
            <a:r>
              <a:rPr lang="en-US" dirty="0" smtClean="0">
                <a:effectLst>
                  <a:outerShdw blurRad="38100" dist="38100" dir="2700000" algn="tl">
                    <a:srgbClr val="C0C0C0"/>
                  </a:outerShdw>
                </a:effectLst>
                <a:latin typeface="Calibri"/>
                <a:ea typeface="+mn-ea"/>
                <a:cs typeface="Calibri"/>
              </a:rPr>
              <a:t>Legislative Branch</a:t>
            </a:r>
          </a:p>
          <a:p>
            <a:pPr lvl="1" eaLnBrk="1" hangingPunct="1">
              <a:lnSpc>
                <a:spcPct val="90000"/>
              </a:lnSpc>
              <a:defRPr/>
            </a:pPr>
            <a:r>
              <a:rPr lang="en-US" dirty="0" smtClean="0">
                <a:effectLst>
                  <a:outerShdw blurRad="38100" dist="38100" dir="2700000" algn="tl">
                    <a:srgbClr val="C0C0C0"/>
                  </a:outerShdw>
                </a:effectLst>
                <a:latin typeface="Calibri"/>
                <a:cs typeface="Calibri"/>
              </a:rPr>
              <a:t>National legislature: two bodies of government</a:t>
            </a:r>
          </a:p>
          <a:p>
            <a:pPr lvl="1" eaLnBrk="1" hangingPunct="1">
              <a:lnSpc>
                <a:spcPct val="90000"/>
              </a:lnSpc>
              <a:defRPr/>
            </a:pPr>
            <a:r>
              <a:rPr lang="en-US" dirty="0" smtClean="0">
                <a:effectLst>
                  <a:outerShdw blurRad="38100" dist="38100" dir="2700000" algn="tl">
                    <a:srgbClr val="C0C0C0"/>
                  </a:outerShdw>
                </a:effectLst>
                <a:latin typeface="Calibri"/>
                <a:cs typeface="Calibri"/>
              </a:rPr>
              <a:t>Senate - two members from every state</a:t>
            </a:r>
          </a:p>
          <a:p>
            <a:pPr lvl="1" eaLnBrk="1" hangingPunct="1">
              <a:lnSpc>
                <a:spcPct val="90000"/>
              </a:lnSpc>
              <a:spcBef>
                <a:spcPts val="0"/>
              </a:spcBef>
              <a:defRPr/>
            </a:pPr>
            <a:r>
              <a:rPr lang="en-US" dirty="0" smtClean="0">
                <a:effectLst>
                  <a:outerShdw blurRad="38100" dist="38100" dir="2700000" algn="tl">
                    <a:srgbClr val="C0C0C0"/>
                  </a:outerShdw>
                </a:effectLst>
                <a:latin typeface="Calibri"/>
                <a:cs typeface="Calibri"/>
              </a:rPr>
              <a:t>House of Representatives - seats allocated to the states in proportion</a:t>
            </a:r>
          </a:p>
          <a:p>
            <a:pPr lvl="1" eaLnBrk="1" hangingPunct="1">
              <a:lnSpc>
                <a:spcPct val="90000"/>
              </a:lnSpc>
              <a:spcBef>
                <a:spcPts val="0"/>
              </a:spcBef>
              <a:buFontTx/>
              <a:buNone/>
              <a:defRPr/>
            </a:pPr>
            <a:r>
              <a:rPr lang="en-US" dirty="0" smtClean="0">
                <a:effectLst>
                  <a:outerShdw blurRad="38100" dist="38100" dir="2700000" algn="tl">
                    <a:srgbClr val="C0C0C0"/>
                  </a:outerShdw>
                </a:effectLst>
                <a:latin typeface="Calibri"/>
                <a:cs typeface="Calibri"/>
              </a:rPr>
              <a:t>   to their population</a:t>
            </a:r>
          </a:p>
          <a:p>
            <a:pPr lvl="1" eaLnBrk="1" hangingPunct="1">
              <a:lnSpc>
                <a:spcPct val="90000"/>
              </a:lnSpc>
              <a:spcBef>
                <a:spcPts val="0"/>
              </a:spcBef>
              <a:defRPr/>
            </a:pPr>
            <a:r>
              <a:rPr lang="en-US" dirty="0" smtClean="0">
                <a:effectLst>
                  <a:outerShdw blurRad="38100" dist="38100" dir="2700000" algn="tl">
                    <a:srgbClr val="C0C0C0"/>
                  </a:outerShdw>
                </a:effectLst>
                <a:latin typeface="Calibri"/>
                <a:cs typeface="Calibri"/>
              </a:rPr>
              <a:t>All taxing and appropriating funds</a:t>
            </a:r>
          </a:p>
          <a:p>
            <a:pPr lvl="1" eaLnBrk="1" hangingPunct="1">
              <a:lnSpc>
                <a:spcPct val="90000"/>
              </a:lnSpc>
              <a:spcBef>
                <a:spcPts val="0"/>
              </a:spcBef>
              <a:buFontTx/>
              <a:buNone/>
              <a:defRPr/>
            </a:pPr>
            <a:r>
              <a:rPr lang="en-US" dirty="0" smtClean="0">
                <a:effectLst>
                  <a:outerShdw blurRad="38100" dist="38100" dir="2700000" algn="tl">
                    <a:srgbClr val="C0C0C0"/>
                  </a:outerShdw>
                </a:effectLst>
                <a:latin typeface="Calibri"/>
                <a:cs typeface="Calibri"/>
              </a:rPr>
              <a:t>   must originate in the House</a:t>
            </a:r>
          </a:p>
        </p:txBody>
      </p:sp>
      <p:pic>
        <p:nvPicPr>
          <p:cNvPr id="7175" name="Picture 7" descr="C:\Users\Dale\AppData\Local\Microsoft\Windows\Temporary Internet Files\Content.IE5\2FDQ1O91\MPj04011010000[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037388" y="3733800"/>
            <a:ext cx="2030412" cy="304482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3072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18BC1A52-4228-492F-8F15-6AD3DD21DFCD}" type="slidenum">
              <a:rPr lang="en-US" altLang="en-US" sz="1400">
                <a:latin typeface="Arial" charset="0"/>
              </a:rPr>
              <a:pPr/>
              <a:t>3</a:t>
            </a:fld>
            <a:endParaRPr lang="en-US" altLang="en-US" sz="1400">
              <a:latin typeface="Arial" charset="0"/>
            </a:endParaRPr>
          </a:p>
        </p:txBody>
      </p:sp>
      <p:sp>
        <p:nvSpPr>
          <p:cNvPr id="30726" name="Footer Placeholder 6"/>
          <p:cNvSpPr>
            <a:spLocks noGrp="1"/>
          </p:cNvSpPr>
          <p:nvPr>
            <p:ph type="ftr" sz="quarter" idx="11"/>
          </p:nvPr>
        </p:nvSpPr>
        <p:spPr>
          <a:xfrm>
            <a:off x="1828800" y="6245225"/>
            <a:ext cx="52578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7175"/>
                                        </p:tgtEl>
                                        <p:attrNameLst>
                                          <p:attrName>style.visibility</p:attrName>
                                        </p:attrNameLst>
                                      </p:cBhvr>
                                      <p:to>
                                        <p:strVal val="visible"/>
                                      </p:to>
                                    </p:set>
                                    <p:anim calcmode="lin" valueType="num">
                                      <p:cBhvr>
                                        <p:cTn id="7" dur="1000" fill="hold"/>
                                        <p:tgtEl>
                                          <p:spTgt spid="7175"/>
                                        </p:tgtEl>
                                        <p:attrNameLst>
                                          <p:attrName>ppt_w</p:attrName>
                                        </p:attrNameLst>
                                      </p:cBhvr>
                                      <p:tavLst>
                                        <p:tav tm="0">
                                          <p:val>
                                            <p:fltVal val="0"/>
                                          </p:val>
                                        </p:tav>
                                        <p:tav tm="100000">
                                          <p:val>
                                            <p:strVal val="#ppt_w"/>
                                          </p:val>
                                        </p:tav>
                                      </p:tavLst>
                                    </p:anim>
                                    <p:anim calcmode="lin" valueType="num">
                                      <p:cBhvr>
                                        <p:cTn id="8" dur="1000" fill="hold"/>
                                        <p:tgtEl>
                                          <p:spTgt spid="7175"/>
                                        </p:tgtEl>
                                        <p:attrNameLst>
                                          <p:attrName>ppt_h</p:attrName>
                                        </p:attrNameLst>
                                      </p:cBhvr>
                                      <p:tavLst>
                                        <p:tav tm="0">
                                          <p:val>
                                            <p:fltVal val="0"/>
                                          </p:val>
                                        </p:tav>
                                        <p:tav tm="100000">
                                          <p:val>
                                            <p:strVal val="#ppt_h"/>
                                          </p:val>
                                        </p:tav>
                                      </p:tavLst>
                                    </p:anim>
                                    <p:anim calcmode="lin" valueType="num">
                                      <p:cBhvr>
                                        <p:cTn id="9" dur="1000" fill="hold"/>
                                        <p:tgtEl>
                                          <p:spTgt spid="717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17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1828800" y="381000"/>
            <a:ext cx="6858000" cy="914400"/>
          </a:xfrm>
        </p:spPr>
        <p:txBody>
          <a:bodyPr/>
          <a:lstStyle/>
          <a:p>
            <a:pPr eaLnBrk="1" hangingPunct="1">
              <a:defRPr/>
            </a:pPr>
            <a:r>
              <a:rPr lang="en-US" dirty="0" smtClean="0">
                <a:effectLst>
                  <a:outerShdw blurRad="38100" dist="38100" dir="2700000" algn="tl">
                    <a:srgbClr val="C0C0C0"/>
                  </a:outerShdw>
                </a:effectLst>
                <a:latin typeface="Calibri"/>
                <a:ea typeface="+mj-ea"/>
                <a:cs typeface="Calibri"/>
              </a:rPr>
              <a:t>System of Checks and Balances</a:t>
            </a:r>
          </a:p>
        </p:txBody>
      </p:sp>
      <p:sp>
        <p:nvSpPr>
          <p:cNvPr id="11267" name="Rectangle 3"/>
          <p:cNvSpPr>
            <a:spLocks noGrp="1" noChangeArrowheads="1"/>
          </p:cNvSpPr>
          <p:nvPr>
            <p:ph type="body" idx="4294967295"/>
          </p:nvPr>
        </p:nvSpPr>
        <p:spPr>
          <a:xfrm>
            <a:off x="1219200" y="1676400"/>
            <a:ext cx="7467600" cy="4648200"/>
          </a:xfrm>
        </p:spPr>
        <p:txBody>
          <a:bodyPr/>
          <a:lstStyle/>
          <a:p>
            <a:pPr lvl="1" eaLnBrk="1" hangingPunct="1">
              <a:defRPr/>
            </a:pPr>
            <a:r>
              <a:rPr lang="en-US" sz="2400" dirty="0" smtClean="0">
                <a:effectLst>
                  <a:outerShdw blurRad="38100" dist="38100" dir="2700000" algn="tl">
                    <a:srgbClr val="C0C0C0"/>
                  </a:outerShdw>
                </a:effectLst>
                <a:latin typeface="Calibri"/>
                <a:cs typeface="Calibri"/>
              </a:rPr>
              <a:t>House - has the power to impeach or accuse any civil officer of the U.S. (President and Vice President) of treason, bribery, or other high  crimes and misdemeanors</a:t>
            </a:r>
          </a:p>
          <a:p>
            <a:pPr lvl="1" eaLnBrk="1" hangingPunct="1">
              <a:defRPr/>
            </a:pPr>
            <a:r>
              <a:rPr lang="en-US" sz="2400" dirty="0" smtClean="0">
                <a:effectLst>
                  <a:outerShdw blurRad="38100" dist="38100" dir="2700000" algn="tl">
                    <a:srgbClr val="C0C0C0"/>
                  </a:outerShdw>
                </a:effectLst>
                <a:latin typeface="Calibri"/>
                <a:cs typeface="Calibri"/>
              </a:rPr>
              <a:t>Senate has the sole power to try all impeachment cases</a:t>
            </a:r>
          </a:p>
          <a:p>
            <a:pPr lvl="1" eaLnBrk="1" hangingPunct="1">
              <a:defRPr/>
            </a:pPr>
            <a:r>
              <a:rPr lang="en-US" sz="2400" dirty="0" smtClean="0">
                <a:effectLst>
                  <a:outerShdw blurRad="38100" dist="38100" dir="2700000" algn="tl">
                    <a:srgbClr val="C0C0C0"/>
                  </a:outerShdw>
                </a:effectLst>
                <a:latin typeface="Calibri"/>
                <a:cs typeface="Calibri"/>
              </a:rPr>
              <a:t>Major legislation requires a two-thirds vote for passage</a:t>
            </a:r>
          </a:p>
          <a:p>
            <a:pPr lvl="1" eaLnBrk="1" hangingPunct="1">
              <a:defRPr/>
            </a:pPr>
            <a:r>
              <a:rPr lang="en-US" sz="2400" dirty="0" smtClean="0">
                <a:effectLst>
                  <a:outerShdw blurRad="38100" dist="38100" dir="2700000" algn="tl">
                    <a:srgbClr val="C0C0C0"/>
                  </a:outerShdw>
                </a:effectLst>
                <a:latin typeface="Calibri"/>
                <a:cs typeface="Calibri"/>
              </a:rPr>
              <a:t>Amendments to the Articles require a unanimous vote of the states</a:t>
            </a:r>
          </a:p>
        </p:txBody>
      </p:sp>
      <p:sp>
        <p:nvSpPr>
          <p:cNvPr id="3277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8F1098A6-50C8-4D17-B2C6-1EA2EB9EB50C}" type="slidenum">
              <a:rPr lang="en-US" altLang="en-US" sz="1400">
                <a:latin typeface="Arial" charset="0"/>
              </a:rPr>
              <a:pPr/>
              <a:t>4</a:t>
            </a:fld>
            <a:endParaRPr lang="en-US" altLang="en-US" sz="1400">
              <a:latin typeface="Arial" charset="0"/>
            </a:endParaRPr>
          </a:p>
        </p:txBody>
      </p:sp>
      <p:sp>
        <p:nvSpPr>
          <p:cNvPr id="32773" name="Footer Placeholder 3"/>
          <p:cNvSpPr>
            <a:spLocks noGrp="1"/>
          </p:cNvSpPr>
          <p:nvPr>
            <p:ph type="ftr" sz="quarter" idx="11"/>
          </p:nvPr>
        </p:nvSpPr>
        <p:spPr>
          <a:xfrm>
            <a:off x="1828800" y="6245225"/>
            <a:ext cx="58674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checkerboard(across)">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checkerboard(across)">
                                      <p:cBhvr>
                                        <p:cTn id="12" dur="500"/>
                                        <p:tgtEl>
                                          <p:spTgt spid="112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checkerboard(across)">
                                      <p:cBhvr>
                                        <p:cTn id="17" dur="500"/>
                                        <p:tgtEl>
                                          <p:spTgt spid="112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checkerboard(across)">
                                      <p:cBhvr>
                                        <p:cTn id="22" dur="500"/>
                                        <p:tgtEl>
                                          <p:spTgt spid="112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9400" y="1447800"/>
            <a:ext cx="3657600" cy="584200"/>
          </a:xfrm>
          <a:prstGeom prst="rect">
            <a:avLst/>
          </a:prstGeom>
          <a:noFill/>
        </p:spPr>
        <p:txBody>
          <a:bodyPr>
            <a:spAutoFit/>
          </a:bodyPr>
          <a:lstStyle/>
          <a:p>
            <a:pPr algn="ctr" eaLnBrk="1" hangingPunct="1">
              <a:defRPr/>
            </a:pPr>
            <a:r>
              <a:rPr lang="en-US" sz="3200" dirty="0">
                <a:effectLst>
                  <a:outerShdw blurRad="38100" dist="38100" dir="2700000" algn="tl">
                    <a:srgbClr val="C0C0C0"/>
                  </a:outerShdw>
                </a:effectLst>
                <a:latin typeface="Calibri"/>
                <a:ea typeface="+mn-ea"/>
                <a:cs typeface="Calibri"/>
              </a:rPr>
              <a:t>Executive Branch</a:t>
            </a:r>
          </a:p>
        </p:txBody>
      </p:sp>
      <p:sp>
        <p:nvSpPr>
          <p:cNvPr id="34819" name="Rectangle 2"/>
          <p:cNvSpPr>
            <a:spLocks noChangeArrowheads="1"/>
          </p:cNvSpPr>
          <p:nvPr/>
        </p:nvSpPr>
        <p:spPr bwMode="auto">
          <a:xfrm>
            <a:off x="1447800" y="304800"/>
            <a:ext cx="7696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pPr algn="ctr"/>
            <a:r>
              <a:rPr lang="en-US" altLang="en-US" sz="4000" b="1">
                <a:solidFill>
                  <a:srgbClr val="000000"/>
                </a:solidFill>
                <a:latin typeface="Calibri" pitchFamily="-105" charset="0"/>
              </a:rPr>
              <a:t>System of Checks and Balances</a:t>
            </a:r>
            <a:endParaRPr lang="en-US" altLang="en-US" sz="1800">
              <a:latin typeface="Calibri" pitchFamily="-105" charset="0"/>
            </a:endParaRPr>
          </a:p>
        </p:txBody>
      </p:sp>
      <p:sp>
        <p:nvSpPr>
          <p:cNvPr id="4" name="TextBox 3"/>
          <p:cNvSpPr txBox="1"/>
          <p:nvPr/>
        </p:nvSpPr>
        <p:spPr>
          <a:xfrm>
            <a:off x="762000" y="2514600"/>
            <a:ext cx="2133600" cy="1938338"/>
          </a:xfrm>
          <a:prstGeom prst="rect">
            <a:avLst/>
          </a:prstGeom>
          <a:noFill/>
          <a:ln w="38100">
            <a:solidFill>
              <a:schemeClr val="tx1"/>
            </a:solidFill>
          </a:ln>
        </p:spPr>
        <p:txBody>
          <a:bodyPr>
            <a:spAutoFit/>
          </a:bodyPr>
          <a:lstStyle/>
          <a:p>
            <a:pPr lvl="1" eaLnBrk="1" hangingPunct="1">
              <a:defRPr/>
            </a:pPr>
            <a:r>
              <a:rPr lang="en-US" sz="2400" dirty="0">
                <a:effectLst>
                  <a:outerShdw blurRad="38100" dist="38100" dir="2700000" algn="tl">
                    <a:srgbClr val="C0C0C0"/>
                  </a:outerShdw>
                </a:effectLst>
                <a:latin typeface="Calibri"/>
                <a:ea typeface="+mn-ea"/>
                <a:cs typeface="Calibri"/>
              </a:rPr>
              <a:t>President and Vice President elected by the people</a:t>
            </a:r>
          </a:p>
        </p:txBody>
      </p:sp>
      <p:sp>
        <p:nvSpPr>
          <p:cNvPr id="5" name="TextBox 4"/>
          <p:cNvSpPr txBox="1"/>
          <p:nvPr/>
        </p:nvSpPr>
        <p:spPr>
          <a:xfrm>
            <a:off x="3276600" y="2514600"/>
            <a:ext cx="2743200" cy="3046413"/>
          </a:xfrm>
          <a:prstGeom prst="rect">
            <a:avLst/>
          </a:prstGeom>
          <a:noFill/>
          <a:ln w="38100">
            <a:solidFill>
              <a:schemeClr val="tx1"/>
            </a:solidFill>
          </a:ln>
        </p:spPr>
        <p:txBody>
          <a:bodyPr>
            <a:spAutoFit/>
          </a:bodyPr>
          <a:lstStyle/>
          <a:p>
            <a:pPr lvl="1" eaLnBrk="1" hangingPunct="1">
              <a:defRPr/>
            </a:pPr>
            <a:r>
              <a:rPr lang="en-US" sz="2400" dirty="0">
                <a:effectLst>
                  <a:outerShdw blurRad="38100" dist="38100" dir="2700000" algn="tl">
                    <a:srgbClr val="C0C0C0"/>
                  </a:outerShdw>
                </a:effectLst>
                <a:latin typeface="Calibri"/>
                <a:ea typeface="+mn-ea"/>
                <a:cs typeface="Calibri"/>
              </a:rPr>
              <a:t>Political party -private organization of citizens who select/promote candidates for election to public office</a:t>
            </a:r>
          </a:p>
        </p:txBody>
      </p:sp>
      <p:sp>
        <p:nvSpPr>
          <p:cNvPr id="6" name="TextBox 5"/>
          <p:cNvSpPr txBox="1"/>
          <p:nvPr/>
        </p:nvSpPr>
        <p:spPr>
          <a:xfrm>
            <a:off x="6400800" y="2514600"/>
            <a:ext cx="2362200" cy="1938338"/>
          </a:xfrm>
          <a:prstGeom prst="rect">
            <a:avLst/>
          </a:prstGeom>
          <a:noFill/>
          <a:ln w="38100">
            <a:solidFill>
              <a:schemeClr val="tx1"/>
            </a:solidFill>
          </a:ln>
        </p:spPr>
        <p:txBody>
          <a:bodyPr>
            <a:spAutoFit/>
          </a:bodyPr>
          <a:lstStyle/>
          <a:p>
            <a:pPr lvl="1" eaLnBrk="1" hangingPunct="1">
              <a:defRPr/>
            </a:pPr>
            <a:r>
              <a:rPr lang="en-US" sz="2400" dirty="0">
                <a:effectLst>
                  <a:outerShdw blurRad="38100" dist="38100" dir="2700000" algn="tl">
                    <a:srgbClr val="C0C0C0"/>
                  </a:outerShdw>
                </a:effectLst>
                <a:latin typeface="Calibri"/>
                <a:ea typeface="+mn-ea"/>
                <a:cs typeface="Calibri"/>
              </a:rPr>
              <a:t>Electoral votes determine who wins the Presidency</a:t>
            </a:r>
          </a:p>
        </p:txBody>
      </p:sp>
      <p:sp>
        <p:nvSpPr>
          <p:cNvPr id="34823"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5FF13B2A-1BDB-4B94-99B2-34EC47474CC6}" type="slidenum">
              <a:rPr lang="en-US" altLang="en-US" sz="1400">
                <a:latin typeface="Arial" charset="0"/>
              </a:rPr>
              <a:pPr/>
              <a:t>5</a:t>
            </a:fld>
            <a:endParaRPr lang="en-US" altLang="en-US" sz="1400">
              <a:latin typeface="Arial" charset="0"/>
            </a:endParaRPr>
          </a:p>
        </p:txBody>
      </p:sp>
      <p:sp>
        <p:nvSpPr>
          <p:cNvPr id="34824" name="Footer Placeholder 3"/>
          <p:cNvSpPr>
            <a:spLocks noGrp="1"/>
          </p:cNvSpPr>
          <p:nvPr>
            <p:ph type="ftr" sz="quarter" idx="11"/>
          </p:nvPr>
        </p:nvSpPr>
        <p:spPr>
          <a:xfrm>
            <a:off x="1828800" y="6245225"/>
            <a:ext cx="58674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1000" fill="hold"/>
                                        <p:tgtEl>
                                          <p:spTgt spid="6"/>
                                        </p:tgtEl>
                                        <p:attrNameLst>
                                          <p:attrName>ppt_w</p:attrName>
                                        </p:attrNameLst>
                                      </p:cBhvr>
                                      <p:tavLst>
                                        <p:tav tm="0">
                                          <p:val>
                                            <p:fltVal val="0"/>
                                          </p:val>
                                        </p:tav>
                                        <p:tav tm="100000">
                                          <p:val>
                                            <p:strVal val="#ppt_w"/>
                                          </p:val>
                                        </p:tav>
                                      </p:tavLst>
                                    </p:anim>
                                    <p:anim calcmode="lin" valueType="num">
                                      <p:cBhvr>
                                        <p:cTn id="24" dur="1000" fill="hold"/>
                                        <p:tgtEl>
                                          <p:spTgt spid="6"/>
                                        </p:tgtEl>
                                        <p:attrNameLst>
                                          <p:attrName>ppt_h</p:attrName>
                                        </p:attrNameLst>
                                      </p:cBhvr>
                                      <p:tavLst>
                                        <p:tav tm="0">
                                          <p:val>
                                            <p:fltVal val="0"/>
                                          </p:val>
                                        </p:tav>
                                        <p:tav tm="100000">
                                          <p:val>
                                            <p:strVal val="#ppt_h"/>
                                          </p:val>
                                        </p:tav>
                                      </p:tavLst>
                                    </p:anim>
                                    <p:anim calcmode="lin" valueType="num">
                                      <p:cBhvr>
                                        <p:cTn id="25"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pPr eaLnBrk="1" hangingPunct="1">
              <a:defRPr/>
            </a:pPr>
            <a:r>
              <a:rPr lang="en-US" dirty="0" smtClean="0">
                <a:effectLst>
                  <a:outerShdw blurRad="38100" dist="38100" dir="2700000" algn="tl">
                    <a:srgbClr val="C0C0C0"/>
                  </a:outerShdw>
                </a:effectLst>
                <a:latin typeface="Calibri"/>
                <a:ea typeface="+mj-ea"/>
                <a:cs typeface="Calibri"/>
              </a:rPr>
              <a:t>System of Checks and Balances</a:t>
            </a:r>
          </a:p>
        </p:txBody>
      </p:sp>
      <p:sp>
        <p:nvSpPr>
          <p:cNvPr id="15363" name="Rectangle 3"/>
          <p:cNvSpPr>
            <a:spLocks noGrp="1" noChangeArrowheads="1"/>
          </p:cNvSpPr>
          <p:nvPr>
            <p:ph type="body" idx="4294967295"/>
          </p:nvPr>
        </p:nvSpPr>
        <p:spPr>
          <a:xfrm>
            <a:off x="3276600" y="1905000"/>
            <a:ext cx="5562600" cy="3276600"/>
          </a:xfrm>
        </p:spPr>
        <p:txBody>
          <a:bodyPr/>
          <a:lstStyle/>
          <a:p>
            <a:pPr eaLnBrk="1" hangingPunct="1">
              <a:defRPr/>
            </a:pPr>
            <a:r>
              <a:rPr lang="en-US" dirty="0" smtClean="0">
                <a:effectLst>
                  <a:outerShdw blurRad="38100" dist="38100" dir="2700000" algn="tl">
                    <a:srgbClr val="C0C0C0"/>
                  </a:outerShdw>
                </a:effectLst>
                <a:latin typeface="Calibri"/>
                <a:ea typeface="+mn-ea"/>
                <a:cs typeface="Calibri"/>
              </a:rPr>
              <a:t>Judicial Branch</a:t>
            </a:r>
          </a:p>
          <a:p>
            <a:pPr lvl="1" eaLnBrk="1" hangingPunct="1">
              <a:defRPr/>
            </a:pPr>
            <a:r>
              <a:rPr lang="en-US" dirty="0" smtClean="0">
                <a:effectLst>
                  <a:outerShdw blurRad="38100" dist="38100" dir="2700000" algn="tl">
                    <a:srgbClr val="C0C0C0"/>
                  </a:outerShdw>
                </a:effectLst>
                <a:latin typeface="Calibri"/>
                <a:cs typeface="Calibri"/>
              </a:rPr>
              <a:t>Headed by the Supreme Court</a:t>
            </a:r>
          </a:p>
          <a:p>
            <a:pPr lvl="1" eaLnBrk="1" hangingPunct="1">
              <a:defRPr/>
            </a:pPr>
            <a:r>
              <a:rPr lang="en-US" dirty="0" smtClean="0">
                <a:effectLst>
                  <a:outerShdw blurRad="38100" dist="38100" dir="2700000" algn="tl">
                    <a:srgbClr val="C0C0C0"/>
                  </a:outerShdw>
                </a:effectLst>
                <a:latin typeface="Calibri"/>
                <a:cs typeface="Calibri"/>
              </a:rPr>
              <a:t>Decides on the constitutionality of a statute passed by the legislative branch and signed by the President as head of the executive branch</a:t>
            </a:r>
          </a:p>
        </p:txBody>
      </p:sp>
      <p:pic>
        <p:nvPicPr>
          <p:cNvPr id="10245" name="Picture 5" descr="C:\Users\Dale\AppData\Local\Microsoft\Windows\Temporary Internet Files\Content.IE5\43CAL4H1\MCj01495100000[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52400" y="2743200"/>
            <a:ext cx="3089275" cy="237807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3686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65A33882-B607-4310-9BC0-2A1558269856}" type="slidenum">
              <a:rPr lang="en-US" altLang="en-US" sz="1400">
                <a:latin typeface="Arial" charset="0"/>
              </a:rPr>
              <a:pPr/>
              <a:t>6</a:t>
            </a:fld>
            <a:endParaRPr lang="en-US" altLang="en-US" sz="1400">
              <a:latin typeface="Arial" charset="0"/>
            </a:endParaRPr>
          </a:p>
        </p:txBody>
      </p:sp>
      <p:sp>
        <p:nvSpPr>
          <p:cNvPr id="36870" name="Footer Placeholder 3"/>
          <p:cNvSpPr>
            <a:spLocks noGrp="1"/>
          </p:cNvSpPr>
          <p:nvPr>
            <p:ph type="ftr" sz="quarter" idx="11"/>
          </p:nvPr>
        </p:nvSpPr>
        <p:spPr>
          <a:xfrm>
            <a:off x="1828800" y="6245225"/>
            <a:ext cx="58674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nodeType="clickEffect">
                                  <p:stCondLst>
                                    <p:cond delay="0"/>
                                  </p:stCondLst>
                                  <p:childTnLst>
                                    <p:set>
                                      <p:cBhvr>
                                        <p:cTn id="6" dur="1" fill="hold">
                                          <p:stCondLst>
                                            <p:cond delay="0"/>
                                          </p:stCondLst>
                                        </p:cTn>
                                        <p:tgtEl>
                                          <p:spTgt spid="10245"/>
                                        </p:tgtEl>
                                        <p:attrNameLst>
                                          <p:attrName>style.visibility</p:attrName>
                                        </p:attrNameLst>
                                      </p:cBhvr>
                                      <p:to>
                                        <p:strVal val="visible"/>
                                      </p:to>
                                    </p:set>
                                    <p:anim calcmode="lin" valueType="num">
                                      <p:cBhvr additive="base">
                                        <p:cTn id="7" dur="500" fill="hold"/>
                                        <p:tgtEl>
                                          <p:spTgt spid="10245"/>
                                        </p:tgtEl>
                                        <p:attrNameLst>
                                          <p:attrName>ppt_x</p:attrName>
                                        </p:attrNameLst>
                                      </p:cBhvr>
                                      <p:tavLst>
                                        <p:tav tm="0">
                                          <p:val>
                                            <p:strVal val="1+#ppt_w/2"/>
                                          </p:val>
                                        </p:tav>
                                        <p:tav tm="100000">
                                          <p:val>
                                            <p:strVal val="#ppt_x"/>
                                          </p:val>
                                        </p:tav>
                                      </p:tavLst>
                                    </p:anim>
                                    <p:anim calcmode="lin" valueType="num">
                                      <p:cBhvr additive="base">
                                        <p:cTn id="8" dur="500" fill="hold"/>
                                        <p:tgtEl>
                                          <p:spTgt spid="1024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981200" y="18288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2057400" y="457200"/>
            <a:ext cx="5722938" cy="708025"/>
          </a:xfrm>
          <a:prstGeom prst="rect">
            <a:avLst/>
          </a:prstGeom>
        </p:spPr>
        <p:txBody>
          <a:bodyPr wrap="none">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4000" b="1">
                <a:solidFill>
                  <a:srgbClr val="000000"/>
                </a:solidFill>
                <a:effectLst>
                  <a:outerShdw blurRad="38100" dist="38100" dir="2700000" algn="tl">
                    <a:srgbClr val="C0C0C0"/>
                  </a:outerShdw>
                </a:effectLst>
                <a:latin typeface="Calibri" pitchFamily="-105" charset="0"/>
              </a:rPr>
              <a:t>Changing the Constitution</a:t>
            </a:r>
            <a:endParaRPr lang="en-US" altLang="en-US" sz="1800">
              <a:latin typeface="Calibri" pitchFamily="-105" charset="0"/>
            </a:endParaRPr>
          </a:p>
        </p:txBody>
      </p:sp>
      <p:sp>
        <p:nvSpPr>
          <p:cNvPr id="389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D2690712-B684-479A-B6A1-897D9C14ACE1}" type="slidenum">
              <a:rPr lang="en-US" altLang="en-US" sz="1400">
                <a:latin typeface="Arial" charset="0"/>
              </a:rPr>
              <a:pPr/>
              <a:t>7</a:t>
            </a:fld>
            <a:endParaRPr lang="en-US" altLang="en-US" sz="1400">
              <a:latin typeface="Arial" charset="0"/>
            </a:endParaRPr>
          </a:p>
        </p:txBody>
      </p:sp>
      <p:sp>
        <p:nvSpPr>
          <p:cNvPr id="38917" name="Footer Placeholder 3"/>
          <p:cNvSpPr>
            <a:spLocks noGrp="1"/>
          </p:cNvSpPr>
          <p:nvPr>
            <p:ph type="ftr" sz="quarter" idx="11"/>
          </p:nvPr>
        </p:nvSpPr>
        <p:spPr>
          <a:xfrm>
            <a:off x="1828800" y="6245225"/>
            <a:ext cx="58674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828800" y="381000"/>
            <a:ext cx="6248400" cy="914400"/>
          </a:xfrm>
        </p:spPr>
        <p:txBody>
          <a:bodyPr/>
          <a:lstStyle/>
          <a:p>
            <a:pPr eaLnBrk="1" hangingPunct="1">
              <a:defRPr/>
            </a:pPr>
            <a:r>
              <a:rPr lang="en-US" dirty="0" smtClean="0">
                <a:effectLst>
                  <a:outerShdw blurRad="38100" dist="38100" dir="2700000" algn="tl">
                    <a:srgbClr val="C0C0C0"/>
                  </a:outerShdw>
                </a:effectLst>
                <a:latin typeface="Calibri"/>
                <a:ea typeface="+mj-ea"/>
                <a:cs typeface="Calibri"/>
              </a:rPr>
              <a:t>U.S. Form of Government</a:t>
            </a:r>
          </a:p>
        </p:txBody>
      </p:sp>
      <p:sp>
        <p:nvSpPr>
          <p:cNvPr id="19459" name="Rectangle 3"/>
          <p:cNvSpPr>
            <a:spLocks noGrp="1" noChangeArrowheads="1"/>
          </p:cNvSpPr>
          <p:nvPr>
            <p:ph type="body" idx="4294967295"/>
          </p:nvPr>
        </p:nvSpPr>
        <p:spPr>
          <a:xfrm>
            <a:off x="2057400" y="1752600"/>
            <a:ext cx="5867400" cy="4648200"/>
          </a:xfrm>
        </p:spPr>
        <p:txBody>
          <a:bodyPr/>
          <a:lstStyle/>
          <a:p>
            <a:pPr eaLnBrk="1" hangingPunct="1">
              <a:defRPr/>
            </a:pPr>
            <a:r>
              <a:rPr lang="en-US" b="1" i="1" u="sng" dirty="0" smtClean="0">
                <a:effectLst>
                  <a:outerShdw blurRad="38100" dist="38100" dir="2700000" algn="tl">
                    <a:srgbClr val="C0C0C0"/>
                  </a:outerShdw>
                </a:effectLst>
                <a:latin typeface="Calibri"/>
                <a:ea typeface="+mn-ea"/>
                <a:cs typeface="Calibri"/>
              </a:rPr>
              <a:t>Representative Democracy (republic)</a:t>
            </a:r>
          </a:p>
          <a:p>
            <a:pPr lvl="1" eaLnBrk="1" hangingPunct="1">
              <a:defRPr/>
            </a:pPr>
            <a:r>
              <a:rPr lang="en-US" dirty="0" smtClean="0">
                <a:effectLst>
                  <a:outerShdw blurRad="38100" dist="38100" dir="2700000" algn="tl">
                    <a:srgbClr val="C0C0C0"/>
                  </a:outerShdw>
                </a:effectLst>
                <a:latin typeface="Calibri"/>
                <a:cs typeface="Calibri"/>
              </a:rPr>
              <a:t>Voters select representatives to make the day-to-day decisions</a:t>
            </a:r>
          </a:p>
          <a:p>
            <a:pPr lvl="1" eaLnBrk="1" hangingPunct="1">
              <a:defRPr/>
            </a:pPr>
            <a:r>
              <a:rPr lang="en-US" dirty="0" smtClean="0">
                <a:effectLst>
                  <a:outerShdw blurRad="38100" dist="38100" dir="2700000" algn="tl">
                    <a:srgbClr val="C0C0C0"/>
                  </a:outerShdw>
                </a:effectLst>
                <a:latin typeface="Calibri"/>
                <a:cs typeface="Calibri"/>
              </a:rPr>
              <a:t>Sovereign power ultimately resides in the people </a:t>
            </a:r>
          </a:p>
        </p:txBody>
      </p:sp>
      <p:sp>
        <p:nvSpPr>
          <p:cNvPr id="409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D10A775E-3C3A-4364-A4BD-8BF06EE9F308}" type="slidenum">
              <a:rPr lang="en-US" altLang="en-US" sz="1400">
                <a:latin typeface="Arial" charset="0"/>
              </a:rPr>
              <a:pPr/>
              <a:t>8</a:t>
            </a:fld>
            <a:endParaRPr lang="en-US" altLang="en-US" sz="1400">
              <a:latin typeface="Arial" charset="0"/>
            </a:endParaRPr>
          </a:p>
        </p:txBody>
      </p:sp>
      <p:sp>
        <p:nvSpPr>
          <p:cNvPr id="40965" name="Footer Placeholder 3"/>
          <p:cNvSpPr>
            <a:spLocks noGrp="1"/>
          </p:cNvSpPr>
          <p:nvPr>
            <p:ph type="ftr" sz="quarter" idx="11"/>
          </p:nvPr>
        </p:nvSpPr>
        <p:spPr>
          <a:xfrm>
            <a:off x="1828800" y="6245225"/>
            <a:ext cx="58674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anim calcmode="lin" valueType="num">
                                      <p:cBhvr additive="base">
                                        <p:cTn id="11" dur="500" fill="hold"/>
                                        <p:tgtEl>
                                          <p:spTgt spid="1945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945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anim calcmode="lin" valueType="num">
                                      <p:cBhvr additive="base">
                                        <p:cTn id="15" dur="500" fill="hold"/>
                                        <p:tgtEl>
                                          <p:spTgt spid="19459">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945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1828800" y="381000"/>
            <a:ext cx="6172200" cy="914400"/>
          </a:xfrm>
        </p:spPr>
        <p:txBody>
          <a:bodyPr/>
          <a:lstStyle/>
          <a:p>
            <a:pPr eaLnBrk="1" hangingPunct="1">
              <a:defRPr/>
            </a:pPr>
            <a:r>
              <a:rPr lang="en-US" dirty="0" smtClean="0">
                <a:effectLst>
                  <a:outerShdw blurRad="38100" dist="38100" dir="2700000" algn="tl">
                    <a:srgbClr val="C0C0C0"/>
                  </a:outerShdw>
                </a:effectLst>
                <a:latin typeface="Calibri"/>
                <a:ea typeface="+mj-ea"/>
                <a:cs typeface="Calibri"/>
              </a:rPr>
              <a:t>The Power to Govern</a:t>
            </a:r>
          </a:p>
        </p:txBody>
      </p:sp>
      <p:sp>
        <p:nvSpPr>
          <p:cNvPr id="21507" name="Rectangle 3"/>
          <p:cNvSpPr>
            <a:spLocks noGrp="1" noChangeArrowheads="1"/>
          </p:cNvSpPr>
          <p:nvPr>
            <p:ph type="body" idx="4294967295"/>
          </p:nvPr>
        </p:nvSpPr>
        <p:spPr>
          <a:xfrm>
            <a:off x="1295400" y="1752600"/>
            <a:ext cx="7010400" cy="1676400"/>
          </a:xfrm>
        </p:spPr>
        <p:txBody>
          <a:bodyPr/>
          <a:lstStyle/>
          <a:p>
            <a:pPr eaLnBrk="1" hangingPunct="1">
              <a:defRPr/>
            </a:pPr>
            <a:r>
              <a:rPr lang="en-US" dirty="0" smtClean="0">
                <a:effectLst>
                  <a:outerShdw blurRad="38100" dist="38100" dir="2700000" algn="tl">
                    <a:srgbClr val="C0C0C0"/>
                  </a:outerShdw>
                </a:effectLst>
                <a:latin typeface="Calibri"/>
                <a:ea typeface="+mn-ea"/>
                <a:cs typeface="Calibri"/>
              </a:rPr>
              <a:t>Rights were written by representatives of the people elected by voters in the 13 original states</a:t>
            </a:r>
          </a:p>
        </p:txBody>
      </p:sp>
      <p:pic>
        <p:nvPicPr>
          <p:cNvPr id="5" name="Picture 4" descr="13star.gif"/>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1295400" y="3886200"/>
            <a:ext cx="3454400" cy="18288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3013" name="TextBox 5"/>
          <p:cNvSpPr txBox="1">
            <a:spLocks noChangeArrowheads="1"/>
          </p:cNvSpPr>
          <p:nvPr/>
        </p:nvSpPr>
        <p:spPr bwMode="auto">
          <a:xfrm>
            <a:off x="4495800" y="4419600"/>
            <a:ext cx="4267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pPr algn="ctr"/>
            <a:r>
              <a:rPr lang="en-US" altLang="en-US" sz="1800">
                <a:latin typeface="Calibri" pitchFamily="-105" charset="0"/>
                <a:ea typeface="Arial" charset="0"/>
                <a:cs typeface="Calibri" pitchFamily="-105" charset="0"/>
              </a:rPr>
              <a:t>First Official United States Flag</a:t>
            </a:r>
          </a:p>
          <a:p>
            <a:pPr algn="ctr"/>
            <a:r>
              <a:rPr lang="en-US" altLang="en-US" sz="1800">
                <a:latin typeface="Calibri" pitchFamily="-105" charset="0"/>
                <a:ea typeface="Arial" charset="0"/>
                <a:cs typeface="Calibri" pitchFamily="-105" charset="0"/>
              </a:rPr>
              <a:t>June 14, 1777</a:t>
            </a:r>
          </a:p>
          <a:p>
            <a:pPr algn="ctr"/>
            <a:r>
              <a:rPr lang="en-US" altLang="en-US" sz="1800">
                <a:latin typeface="Calibri" pitchFamily="-105" charset="0"/>
                <a:ea typeface="Arial" charset="0"/>
                <a:cs typeface="Calibri" pitchFamily="-105" charset="0"/>
              </a:rPr>
              <a:t>Lasted for a period of 18 years</a:t>
            </a:r>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7536BC9E-471E-4C0C-8E3F-BCCD20B41B5E}" type="slidenum">
              <a:rPr lang="en-US" altLang="en-US" sz="1400">
                <a:latin typeface="Arial" charset="0"/>
              </a:rPr>
              <a:pPr/>
              <a:t>9</a:t>
            </a:fld>
            <a:endParaRPr lang="en-US" altLang="en-US" sz="1400">
              <a:latin typeface="Arial" charset="0"/>
            </a:endParaRPr>
          </a:p>
        </p:txBody>
      </p:sp>
      <p:sp>
        <p:nvSpPr>
          <p:cNvPr id="43015" name="Footer Placeholder 7"/>
          <p:cNvSpPr>
            <a:spLocks noGrp="1"/>
          </p:cNvSpPr>
          <p:nvPr>
            <p:ph type="ftr" sz="quarter" idx="11"/>
          </p:nvPr>
        </p:nvSpPr>
        <p:spPr>
          <a:xfrm>
            <a:off x="1600200" y="6245225"/>
            <a:ext cx="60198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Arial" charset="0"/>
              </a:rPr>
              <a:t>Copyright © Texas Education Agency, 2011.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Division and Balance&amp;#x0D;&amp;#x0A; of Governmental Powers&amp;quot;&quot;/&gt;&lt;property id=&quot;20307&quot; value=&quot;268&quot;/&gt;&lt;/object&gt;&lt;object type=&quot;3&quot; unique_id=&quot;10005&quot;&gt;&lt;property id=&quot;20148&quot; value=&quot;5&quot;/&gt;&lt;property id=&quot;20300&quot; value=&quot;Slide 2&quot;/&gt;&lt;property id=&quot;20307&quot; value=&quot;272&quot;/&gt;&lt;/object&gt;&lt;object type=&quot;3&quot; unique_id=&quot;10006&quot;&gt;&lt;property id=&quot;20148&quot; value=&quot;5&quot;/&gt;&lt;property id=&quot;20300&quot; value=&quot;Slide 3 - &amp;quot;System of Checks and Balances&amp;quot;&quot;/&gt;&lt;property id=&quot;20307&quot; value=&quot;257&quot;/&gt;&lt;/object&gt;&lt;object type=&quot;3&quot; unique_id=&quot;10007&quot;&gt;&lt;property id=&quot;20148&quot; value=&quot;5&quot;/&gt;&lt;property id=&quot;20300&quot; value=&quot;Slide 4 - &amp;quot;System of Checks and Balances&amp;quot;&quot;/&gt;&lt;property id=&quot;20307&quot; value=&quot;258&quot;/&gt;&lt;/object&gt;&lt;object type=&quot;3&quot; unique_id=&quot;10008&quot;&gt;&lt;property id=&quot;20148&quot; value=&quot;5&quot;/&gt;&lt;property id=&quot;20300&quot; value=&quot;Slide 5&quot;/&gt;&lt;property id=&quot;20307&quot; value=&quot;270&quot;/&gt;&lt;/object&gt;&lt;object type=&quot;3&quot; unique_id=&quot;10009&quot;&gt;&lt;property id=&quot;20148&quot; value=&quot;5&quot;/&gt;&lt;property id=&quot;20300&quot; value=&quot;Slide 6 - &amp;quot;System of Checks and Balances&amp;quot;&quot;/&gt;&lt;property id=&quot;20307&quot; value=&quot;260&quot;/&gt;&lt;/object&gt;&lt;object type=&quot;3&quot; unique_id=&quot;10010&quot;&gt;&lt;property id=&quot;20148&quot; value=&quot;5&quot;/&gt;&lt;property id=&quot;20300&quot; value=&quot;Slide 7&quot;/&gt;&lt;property id=&quot;20307&quot; value=&quot;269&quot;/&gt;&lt;/object&gt;&lt;object type=&quot;3&quot; unique_id=&quot;10011&quot;&gt;&lt;property id=&quot;20148&quot; value=&quot;5&quot;/&gt;&lt;property id=&quot;20300&quot; value=&quot;Slide 8 - &amp;quot;U.S. Form of Government&amp;quot;&quot;/&gt;&lt;property id=&quot;20307&quot; value=&quot;262&quot;/&gt;&lt;/object&gt;&lt;object type=&quot;3&quot; unique_id=&quot;10012&quot;&gt;&lt;property id=&quot;20148&quot; value=&quot;5&quot;/&gt;&lt;property id=&quot;20300&quot; value=&quot;Slide 9 - &amp;quot;The Power to Govern&amp;quot;&quot;/&gt;&lt;property id=&quot;20307&quot; value=&quot;263&quot;/&gt;&lt;/object&gt;&lt;object type=&quot;3&quot; unique_id=&quot;10013&quot;&gt;&lt;property id=&quot;20148&quot; value=&quot;5&quot;/&gt;&lt;property id=&quot;20300&quot; value=&quot;Slide 10 - &amp;quot;The Power to Govern&amp;quot;&quot;/&gt;&lt;property id=&quot;20307&quot; value=&quot;264&quot;/&gt;&lt;/object&gt;&lt;object type=&quot;3&quot; unique_id=&quot;10014&quot;&gt;&lt;property id=&quot;20148&quot; value=&quot;5&quot;/&gt;&lt;property id=&quot;20300&quot; value=&quot;Slide 11 - &amp;quot;The Power to Govern&amp;quot;&quot;/&gt;&lt;property id=&quot;20307&quot; value=&quot;265&quot;/&gt;&lt;/object&gt;&lt;object type=&quot;3&quot; unique_id=&quot;10015&quot;&gt;&lt;property id=&quot;20148&quot; value=&quot;5&quot;/&gt;&lt;property id=&quot;20300&quot; value=&quot;Slide 12&quot;/&gt;&lt;property id=&quot;20307&quot; value=&quot;271&quot;/&gt;&lt;/object&gt;&lt;object type=&quot;3&quot; unique_id=&quot;10016&quot;&gt;&lt;property id=&quot;20148&quot; value=&quot;5&quot;/&gt;&lt;property id=&quot;20300&quot; value=&quot;Slide 13 - &amp;quot;Assignments&amp;quot;&quot;/&gt;&lt;property id=&quot;20307&quot; value=&quot;267&quot;/&gt;&lt;/object&gt;&lt;/object&gt;&lt;/object&gt;&lt;/database&gt;"/>
  <p:tag name="SECTOMILLISECCONVERTED" val="1"/>
</p:tagLst>
</file>

<file path=ppt/theme/theme1.xml><?xml version="1.0" encoding="utf-8"?>
<a:theme xmlns:a="http://schemas.openxmlformats.org/drawingml/2006/main" name="wethepeople_je_10 PowerPlugs Templates for PowerPoint">
  <a:themeElements>
    <a:clrScheme name="wethepeople_je_10 PowerPlugs Templates for 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ethepeople_je_10 PowerPlugs Templates for 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ethepeople_je_10 PowerPlugs Templates for 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ethepeople_je_10 PowerPlugs Templates for PowerPoi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ethepeople_je_10 PowerPlugs Templates for PowerPoi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ethepeople_je_10 PowerPlugs Templates for PowerPoi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ethepeople_je_10 PowerPlugs Templates for PowerPoi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ethepeople_je_10 PowerPlugs Templates for PowerPoi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ethepeople_je_10 PowerPlugs Templates for PowerPoi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ethepeople_je_10 PowerPlugs Templates for PowerPoi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ethepeople_je_10 PowerPlugs Templates for PowerPoi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ethepeople_je_10 PowerPlugs Templates for PowerPoi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ethepeople_je_10 PowerPlugs Templates for PowerPoi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ethepeople_je_10 PowerPlugs Templates for PowerPoi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wethepeople_je_10 PowerPlugs Templates for PowerPoint">
  <a:themeElements>
    <a:clrScheme name="1_wethepeople_je_10 PowerPlugs Templates for 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wethepeople_je_10 PowerPlugs Templates for PowerPoin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wethepeople_je_10 PowerPlugs Templates for 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wethepeople_je_10 PowerPlugs Templates for PowerPoi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wethepeople_je_10 PowerPlugs Templates for PowerPoi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wethepeople_je_10 PowerPlugs Templates for PowerPoi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wethepeople_je_10 PowerPlugs Templates for PowerPoi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wethepeople_je_10 PowerPlugs Templates for PowerPoi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wethepeople_je_10 PowerPlugs Templates for PowerPoi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wethepeople_je_10 PowerPlugs Templates for PowerPoi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wethepeople_je_10 PowerPlugs Templates for PowerPoi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wethepeople_je_10 PowerPlugs Templates for PowerPoi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wethepeople_je_10 PowerPlugs Templates for PowerPoi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wethepeople_je_10 PowerPlugs Templates for PowerPoi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2_Shimmer">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326</TotalTime>
  <Words>984</Words>
  <Application>Microsoft Office PowerPoint</Application>
  <PresentationFormat>On-screen Show (4:3)</PresentationFormat>
  <Paragraphs>116</Paragraphs>
  <Slides>13</Slides>
  <Notes>10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13</vt:i4>
      </vt:variant>
    </vt:vector>
  </HeadingPairs>
  <TitlesOfParts>
    <vt:vector size="22" baseType="lpstr">
      <vt:lpstr>ＭＳ Ｐゴシック</vt:lpstr>
      <vt:lpstr>Arial</vt:lpstr>
      <vt:lpstr>Calibri</vt:lpstr>
      <vt:lpstr>Tahoma</vt:lpstr>
      <vt:lpstr>Times New Roman</vt:lpstr>
      <vt:lpstr>Wingdings</vt:lpstr>
      <vt:lpstr>wethepeople_je_10 PowerPlugs Templates for PowerPoint</vt:lpstr>
      <vt:lpstr>1_wethepeople_je_10 PowerPlugs Templates for PowerPoint</vt:lpstr>
      <vt:lpstr>2_Shimmer</vt:lpstr>
      <vt:lpstr>Division and Balance  of Governmental Powers</vt:lpstr>
      <vt:lpstr>PowerPoint Presentation</vt:lpstr>
      <vt:lpstr>System of Checks and Balances</vt:lpstr>
      <vt:lpstr>System of Checks and Balances</vt:lpstr>
      <vt:lpstr>PowerPoint Presentation</vt:lpstr>
      <vt:lpstr>System of Checks and Balances</vt:lpstr>
      <vt:lpstr>PowerPoint Presentation</vt:lpstr>
      <vt:lpstr>U.S. Form of Government</vt:lpstr>
      <vt:lpstr>The Power to Govern</vt:lpstr>
      <vt:lpstr>The Power to Govern</vt:lpstr>
      <vt:lpstr>The Power to Govern</vt:lpstr>
      <vt:lpstr>PowerPoint Presentation</vt:lpstr>
      <vt:lpstr>Assignments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Division and Balance of Government Powers</dc:title>
  <dc:creator>Preferred Customer</dc:creator>
  <cp:lastModifiedBy>Gabriela Marks-Cisneros</cp:lastModifiedBy>
  <cp:revision>28</cp:revision>
  <dcterms:created xsi:type="dcterms:W3CDTF">2013-04-15T02:31:53Z</dcterms:created>
  <dcterms:modified xsi:type="dcterms:W3CDTF">2017-03-08T17:42:06Z</dcterms:modified>
</cp:coreProperties>
</file>